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0" r:id="rId7"/>
    <p:sldId id="261" r:id="rId8"/>
    <p:sldId id="257" r:id="rId9"/>
    <p:sldId id="258" r:id="rId10"/>
    <p:sldId id="259"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xin Wang" userId="1ead6349-fb6c-45a4-80c9-1ebda08e2113" providerId="ADAL" clId="{FA575EEF-6F84-4B19-90B9-7593F92D737E}"/>
    <pc:docChg chg="custSel modSld">
      <pc:chgData name="Xinxin Wang" userId="1ead6349-fb6c-45a4-80c9-1ebda08e2113" providerId="ADAL" clId="{FA575EEF-6F84-4B19-90B9-7593F92D737E}" dt="2021-05-05T21:39:17.698" v="92" actId="20577"/>
      <pc:docMkLst>
        <pc:docMk/>
      </pc:docMkLst>
      <pc:sldChg chg="modSp">
        <pc:chgData name="Xinxin Wang" userId="1ead6349-fb6c-45a4-80c9-1ebda08e2113" providerId="ADAL" clId="{FA575EEF-6F84-4B19-90B9-7593F92D737E}" dt="2021-05-05T21:39:17.698" v="92" actId="20577"/>
        <pc:sldMkLst>
          <pc:docMk/>
          <pc:sldMk cId="1437878967" sldId="256"/>
        </pc:sldMkLst>
        <pc:spChg chg="mod">
          <ac:chgData name="Xinxin Wang" userId="1ead6349-fb6c-45a4-80c9-1ebda08e2113" providerId="ADAL" clId="{FA575EEF-6F84-4B19-90B9-7593F92D737E}" dt="2021-05-05T21:39:17.698" v="92" actId="20577"/>
          <ac:spMkLst>
            <pc:docMk/>
            <pc:sldMk cId="1437878967" sldId="256"/>
            <ac:spMk id="2" creationId="{913F4FDA-57D5-45F7-A6E1-6E66C439C879}"/>
          </ac:spMkLst>
        </pc:spChg>
        <pc:spChg chg="mod">
          <ac:chgData name="Xinxin Wang" userId="1ead6349-fb6c-45a4-80c9-1ebda08e2113" providerId="ADAL" clId="{FA575EEF-6F84-4B19-90B9-7593F92D737E}" dt="2021-05-02T23:54:08.340" v="89" actId="20577"/>
          <ac:spMkLst>
            <pc:docMk/>
            <pc:sldMk cId="1437878967" sldId="256"/>
            <ac:spMk id="3" creationId="{D7AEA1D5-FADE-4CE4-A366-8D6EA5746442}"/>
          </ac:spMkLst>
        </pc:spChg>
      </pc:sldChg>
      <pc:sldChg chg="addSp delSp modSp">
        <pc:chgData name="Xinxin Wang" userId="1ead6349-fb6c-45a4-80c9-1ebda08e2113" providerId="ADAL" clId="{FA575EEF-6F84-4B19-90B9-7593F92D737E}" dt="2021-05-02T23:54:33.432" v="91" actId="478"/>
        <pc:sldMkLst>
          <pc:docMk/>
          <pc:sldMk cId="1925340694" sldId="260"/>
        </pc:sldMkLst>
        <pc:spChg chg="del">
          <ac:chgData name="Xinxin Wang" userId="1ead6349-fb6c-45a4-80c9-1ebda08e2113" providerId="ADAL" clId="{FA575EEF-6F84-4B19-90B9-7593F92D737E}" dt="2021-05-02T23:54:33.432" v="91" actId="478"/>
          <ac:spMkLst>
            <pc:docMk/>
            <pc:sldMk cId="1925340694" sldId="260"/>
            <ac:spMk id="2" creationId="{2CBC8F0E-FCEF-4867-980F-7DC4B6D02CFA}"/>
          </ac:spMkLst>
        </pc:spChg>
        <pc:spChg chg="add mod">
          <ac:chgData name="Xinxin Wang" userId="1ead6349-fb6c-45a4-80c9-1ebda08e2113" providerId="ADAL" clId="{FA575EEF-6F84-4B19-90B9-7593F92D737E}" dt="2021-05-02T23:54:33.432" v="91" actId="478"/>
          <ac:spMkLst>
            <pc:docMk/>
            <pc:sldMk cId="1925340694" sldId="260"/>
            <ac:spMk id="7" creationId="{AA0ECBC9-63F2-4616-A6CC-FC29128D2F9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D340-7D56-4963-BDA0-D21BFA8E4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62058C5-F09E-4548-BE21-B87DF3118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6993740-A1AF-46A2-A219-F53B90F8FCEF}"/>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C0194935-31B4-48EB-A7BB-683E7B57C23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4FFCCE8-DA29-4AA9-A07A-CF925780BD3B}"/>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31622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02BA-8EE2-4E46-9430-44691CB5A1C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48B7F61-36D0-4627-AC13-8DB0B19E76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59242F-DD4A-4200-9E73-48B976CB6108}"/>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88B7343E-2AA8-4C64-916C-BEBA04FF92F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C76B25-C1FF-40E0-B3F8-00D85FE32C53}"/>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45070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FBB164-7BD1-4F6A-BC91-67CA3990DA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E371BFB-5161-49E0-A235-A37653EBE7F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A2491C-B93A-4B5F-8C0A-E00FD0E70736}"/>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31B299B1-3FC8-42AD-A931-C6AA62AB96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5A84053-8D22-4D96-B7BA-84419DF25ABD}"/>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94184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1814-06C5-4B22-9214-36F8C825F21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903156F-B446-49E3-8FF0-A44B105D83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59421EA-9192-42F4-AF7D-67FDFBF8ADCA}"/>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3803FD49-BE26-4E89-AE78-479C89B5BCB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8BFAAA7-BE9E-433D-A701-788A6F6E8DA5}"/>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424658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1AF8-880F-4881-89D3-131D6860B1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908E8C7-4C2F-4593-8D74-E279F34D4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E51732-673E-4F0A-881C-4BA1E23E413E}"/>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93F13C3E-6BB5-43FF-974F-8641FC8000B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A556F45-AC37-4626-9E61-E9C1896F8069}"/>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176351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EE90-E9EB-49D3-B13D-F1D345F7E1C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7B878E5-FFB2-4793-9861-00D24C9027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4013317-7CDE-4EDB-8872-2706C9068C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C76B4A7-6375-4D16-AFA0-4951469D566F}"/>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6" name="Footer Placeholder 5">
            <a:extLst>
              <a:ext uri="{FF2B5EF4-FFF2-40B4-BE49-F238E27FC236}">
                <a16:creationId xmlns:a16="http://schemas.microsoft.com/office/drawing/2014/main" id="{8304AF36-8D58-420A-BABC-9526429F5D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D60FC47-D00E-4D97-849A-CF175D1FC9F6}"/>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190163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FB8B-E4B1-46EC-9876-D393553EDCE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66F03D4-65EF-44C5-9823-31A512181C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DFDFA6-593C-4C42-97EA-6E2D6035AB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D756A06-492E-4690-A20D-1D74C3929C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28878C-20BC-43D5-90ED-263FED8EDD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98B39EB-558D-4971-8E98-DC6891C63B2C}"/>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8" name="Footer Placeholder 7">
            <a:extLst>
              <a:ext uri="{FF2B5EF4-FFF2-40B4-BE49-F238E27FC236}">
                <a16:creationId xmlns:a16="http://schemas.microsoft.com/office/drawing/2014/main" id="{C5C14F75-6BEC-4C60-B0CF-0A5D647AACB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04201D1-8423-42E4-8D50-E41FD94A02DE}"/>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82821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E00B-02A9-4622-AFBF-C26935F4B21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A1B38CD-853C-4740-B6A9-E505BB099B50}"/>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4" name="Footer Placeholder 3">
            <a:extLst>
              <a:ext uri="{FF2B5EF4-FFF2-40B4-BE49-F238E27FC236}">
                <a16:creationId xmlns:a16="http://schemas.microsoft.com/office/drawing/2014/main" id="{91CB2CBE-F451-4342-AE1D-65CDBE0C229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50C65D7-40D1-4C25-906F-5E0BEA6942F1}"/>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19812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EF5168-ABCA-4402-B34C-0CEFFAB304C1}"/>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3" name="Footer Placeholder 2">
            <a:extLst>
              <a:ext uri="{FF2B5EF4-FFF2-40B4-BE49-F238E27FC236}">
                <a16:creationId xmlns:a16="http://schemas.microsoft.com/office/drawing/2014/main" id="{035B77F0-6B12-4FD9-B371-EB7D6A3A002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A2250C97-EAF9-4956-B09E-0B494F63F3A8}"/>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71320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FC58-643F-4B31-845C-54E8D6747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A2D0EC5E-39B3-46B2-A499-DBC7A6C1B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FA21542-7763-4F9C-9E5C-697EAD53A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01CEE-32DB-490F-A816-0B50683D401D}"/>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6" name="Footer Placeholder 5">
            <a:extLst>
              <a:ext uri="{FF2B5EF4-FFF2-40B4-BE49-F238E27FC236}">
                <a16:creationId xmlns:a16="http://schemas.microsoft.com/office/drawing/2014/main" id="{50A3430E-A2EB-4CED-9FA6-6B6D12CE085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A02B200-89BB-4802-A0E9-CE69FD3E8BA9}"/>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369035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BC55-59DC-4F07-BC03-D4A6A7280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7685BBE-04BE-4FF4-92D4-D8E18500F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57A08F3-E4BB-4F16-BA3D-3BF914058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529EA3-75C2-465F-9A92-26C16682F2D7}"/>
              </a:ext>
            </a:extLst>
          </p:cNvPr>
          <p:cNvSpPr>
            <a:spLocks noGrp="1"/>
          </p:cNvSpPr>
          <p:nvPr>
            <p:ph type="dt" sz="half" idx="10"/>
          </p:nvPr>
        </p:nvSpPr>
        <p:spPr/>
        <p:txBody>
          <a:bodyPr/>
          <a:lstStyle/>
          <a:p>
            <a:fld id="{FF8CF4D4-6DA3-41D0-BCA5-DD18C57B6E34}" type="datetimeFigureOut">
              <a:rPr lang="en-NZ" smtClean="0"/>
              <a:t>6/05/2021</a:t>
            </a:fld>
            <a:endParaRPr lang="en-NZ"/>
          </a:p>
        </p:txBody>
      </p:sp>
      <p:sp>
        <p:nvSpPr>
          <p:cNvPr id="6" name="Footer Placeholder 5">
            <a:extLst>
              <a:ext uri="{FF2B5EF4-FFF2-40B4-BE49-F238E27FC236}">
                <a16:creationId xmlns:a16="http://schemas.microsoft.com/office/drawing/2014/main" id="{84D0F86C-0D8A-4319-9C73-A5CD56F152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0858F54-E02D-4994-B7EA-70123289468B}"/>
              </a:ext>
            </a:extLst>
          </p:cNvPr>
          <p:cNvSpPr>
            <a:spLocks noGrp="1"/>
          </p:cNvSpPr>
          <p:nvPr>
            <p:ph type="sldNum" sz="quarter" idx="12"/>
          </p:nvPr>
        </p:nvSpPr>
        <p:spPr/>
        <p:txBody>
          <a:bodyPr/>
          <a:lstStyle/>
          <a:p>
            <a:fld id="{4B8631D7-D2B8-4F55-A8F8-21BFF3C80623}" type="slidenum">
              <a:rPr lang="en-NZ" smtClean="0"/>
              <a:t>‹#›</a:t>
            </a:fld>
            <a:endParaRPr lang="en-NZ"/>
          </a:p>
        </p:txBody>
      </p:sp>
    </p:spTree>
    <p:extLst>
      <p:ext uri="{BB962C8B-B14F-4D97-AF65-F5344CB8AC3E}">
        <p14:creationId xmlns:p14="http://schemas.microsoft.com/office/powerpoint/2010/main" val="206942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EBD78-4125-4E71-B810-D43BBDF60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04E67CB-3995-48CE-9611-BB2A3D243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498C2EC-C20C-4319-9D0C-0886A961D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CF4D4-6DA3-41D0-BCA5-DD18C57B6E34}" type="datetimeFigureOut">
              <a:rPr lang="en-NZ" smtClean="0"/>
              <a:t>6/05/2021</a:t>
            </a:fld>
            <a:endParaRPr lang="en-NZ"/>
          </a:p>
        </p:txBody>
      </p:sp>
      <p:sp>
        <p:nvSpPr>
          <p:cNvPr id="5" name="Footer Placeholder 4">
            <a:extLst>
              <a:ext uri="{FF2B5EF4-FFF2-40B4-BE49-F238E27FC236}">
                <a16:creationId xmlns:a16="http://schemas.microsoft.com/office/drawing/2014/main" id="{A122D81B-B8F4-4E16-9008-6A745AD66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A0566FB-EFA3-437C-8F56-415D1DEDF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631D7-D2B8-4F55-A8F8-21BFF3C80623}" type="slidenum">
              <a:rPr lang="en-NZ" smtClean="0"/>
              <a:t>‹#›</a:t>
            </a:fld>
            <a:endParaRPr lang="en-NZ"/>
          </a:p>
        </p:txBody>
      </p:sp>
    </p:spTree>
    <p:extLst>
      <p:ext uri="{BB962C8B-B14F-4D97-AF65-F5344CB8AC3E}">
        <p14:creationId xmlns:p14="http://schemas.microsoft.com/office/powerpoint/2010/main" val="100772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4FDA-57D5-45F7-A6E1-6E66C439C879}"/>
              </a:ext>
            </a:extLst>
          </p:cNvPr>
          <p:cNvSpPr>
            <a:spLocks noGrp="1"/>
          </p:cNvSpPr>
          <p:nvPr>
            <p:ph type="ctrTitle"/>
          </p:nvPr>
        </p:nvSpPr>
        <p:spPr/>
        <p:txBody>
          <a:bodyPr>
            <a:normAutofit/>
          </a:bodyPr>
          <a:lstStyle/>
          <a:p>
            <a:r>
              <a:rPr lang="en-NZ" sz="4400" dirty="0"/>
              <a:t>Small-scale landscape responses to climate change</a:t>
            </a:r>
          </a:p>
        </p:txBody>
      </p:sp>
      <p:sp>
        <p:nvSpPr>
          <p:cNvPr id="3" name="Subtitle 2">
            <a:extLst>
              <a:ext uri="{FF2B5EF4-FFF2-40B4-BE49-F238E27FC236}">
                <a16:creationId xmlns:a16="http://schemas.microsoft.com/office/drawing/2014/main" id="{D7AEA1D5-FADE-4CE4-A366-8D6EA5746442}"/>
              </a:ext>
            </a:extLst>
          </p:cNvPr>
          <p:cNvSpPr>
            <a:spLocks noGrp="1"/>
          </p:cNvSpPr>
          <p:nvPr>
            <p:ph type="subTitle" idx="1"/>
          </p:nvPr>
        </p:nvSpPr>
        <p:spPr/>
        <p:txBody>
          <a:bodyPr/>
          <a:lstStyle/>
          <a:p>
            <a:r>
              <a:rPr lang="en-NZ" dirty="0"/>
              <a:t>From climate parks to street trees</a:t>
            </a:r>
          </a:p>
        </p:txBody>
      </p:sp>
    </p:spTree>
    <p:extLst>
      <p:ext uri="{BB962C8B-B14F-4D97-AF65-F5344CB8AC3E}">
        <p14:creationId xmlns:p14="http://schemas.microsoft.com/office/powerpoint/2010/main" val="143787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16EC6C-DADF-46D2-B1F7-4A524B78D8DA}"/>
              </a:ext>
            </a:extLst>
          </p:cNvPr>
          <p:cNvPicPr>
            <a:picLocks noGrp="1" noChangeAspect="1"/>
          </p:cNvPicPr>
          <p:nvPr>
            <p:ph idx="1"/>
          </p:nvPr>
        </p:nvPicPr>
        <p:blipFill>
          <a:blip r:embed="rId2"/>
          <a:stretch>
            <a:fillRect/>
          </a:stretch>
        </p:blipFill>
        <p:spPr>
          <a:xfrm>
            <a:off x="-72772" y="311085"/>
            <a:ext cx="12264772" cy="6546915"/>
          </a:xfrm>
          <a:prstGeom prst="rect">
            <a:avLst/>
          </a:prstGeom>
        </p:spPr>
      </p:pic>
    </p:spTree>
    <p:extLst>
      <p:ext uri="{BB962C8B-B14F-4D97-AF65-F5344CB8AC3E}">
        <p14:creationId xmlns:p14="http://schemas.microsoft.com/office/powerpoint/2010/main" val="219871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5E47C3-FE20-49C3-8AD6-B597857093D0}"/>
              </a:ext>
            </a:extLst>
          </p:cNvPr>
          <p:cNvPicPr>
            <a:picLocks noGrp="1" noChangeAspect="1"/>
          </p:cNvPicPr>
          <p:nvPr>
            <p:ph idx="1"/>
          </p:nvPr>
        </p:nvPicPr>
        <p:blipFill>
          <a:blip r:embed="rId2"/>
          <a:stretch>
            <a:fillRect/>
          </a:stretch>
        </p:blipFill>
        <p:spPr>
          <a:xfrm>
            <a:off x="930701" y="1185019"/>
            <a:ext cx="9029700" cy="3324225"/>
          </a:xfrm>
          <a:prstGeom prst="rect">
            <a:avLst/>
          </a:prstGeom>
        </p:spPr>
      </p:pic>
      <p:sp>
        <p:nvSpPr>
          <p:cNvPr id="6" name="Title 1">
            <a:extLst>
              <a:ext uri="{FF2B5EF4-FFF2-40B4-BE49-F238E27FC236}">
                <a16:creationId xmlns:a16="http://schemas.microsoft.com/office/drawing/2014/main" id="{CE4D548B-246A-4792-BF21-B0A3080F4C2C}"/>
              </a:ext>
            </a:extLst>
          </p:cNvPr>
          <p:cNvSpPr>
            <a:spLocks noGrp="1"/>
          </p:cNvSpPr>
          <p:nvPr>
            <p:ph type="title"/>
          </p:nvPr>
        </p:nvSpPr>
        <p:spPr>
          <a:xfrm>
            <a:off x="838200" y="365125"/>
            <a:ext cx="10515600" cy="1325563"/>
          </a:xfrm>
        </p:spPr>
        <p:txBody>
          <a:bodyPr/>
          <a:lstStyle/>
          <a:p>
            <a:r>
              <a:rPr lang="en-NZ"/>
              <a:t>Climate parks</a:t>
            </a:r>
            <a:endParaRPr lang="en-NZ" dirty="0"/>
          </a:p>
        </p:txBody>
      </p:sp>
      <p:sp>
        <p:nvSpPr>
          <p:cNvPr id="7" name="Rectangle 6">
            <a:extLst>
              <a:ext uri="{FF2B5EF4-FFF2-40B4-BE49-F238E27FC236}">
                <a16:creationId xmlns:a16="http://schemas.microsoft.com/office/drawing/2014/main" id="{8D141BCE-2A53-41E6-87F0-E3A6D5335F89}"/>
              </a:ext>
            </a:extLst>
          </p:cNvPr>
          <p:cNvSpPr/>
          <p:nvPr/>
        </p:nvSpPr>
        <p:spPr>
          <a:xfrm>
            <a:off x="1027521" y="4688353"/>
            <a:ext cx="10774838" cy="1477328"/>
          </a:xfrm>
          <a:prstGeom prst="rect">
            <a:avLst/>
          </a:prstGeom>
        </p:spPr>
        <p:txBody>
          <a:bodyPr wrap="square">
            <a:spAutoFit/>
          </a:bodyPr>
          <a:lstStyle/>
          <a:p>
            <a:r>
              <a:rPr lang="en-NZ" dirty="0"/>
              <a:t>The historical </a:t>
            </a:r>
            <a:r>
              <a:rPr lang="en-NZ" dirty="0" err="1"/>
              <a:t>Enghavepark</a:t>
            </a:r>
            <a:r>
              <a:rPr lang="en-NZ" dirty="0"/>
              <a:t> has been transformed and is now the biggest climate project in Copenhagen. With a 22.600 m3 water reservoir, the park is answering a need to handle Copenhagen’s current and future challenges with water. With an optimistic and playful mindset, we have redefined these challenges to offer plenty of new opportunities for recreation, exercise, and sensuous experiences, both for everyday life and in case of extreme rain.</a:t>
            </a:r>
          </a:p>
        </p:txBody>
      </p:sp>
      <p:sp>
        <p:nvSpPr>
          <p:cNvPr id="8" name="Rectangle 7">
            <a:extLst>
              <a:ext uri="{FF2B5EF4-FFF2-40B4-BE49-F238E27FC236}">
                <a16:creationId xmlns:a16="http://schemas.microsoft.com/office/drawing/2014/main" id="{088F4FB8-386B-48B3-9139-A014B887AC1C}"/>
              </a:ext>
            </a:extLst>
          </p:cNvPr>
          <p:cNvSpPr/>
          <p:nvPr/>
        </p:nvSpPr>
        <p:spPr>
          <a:xfrm>
            <a:off x="6997831" y="889406"/>
            <a:ext cx="6096000" cy="276999"/>
          </a:xfrm>
          <a:prstGeom prst="rect">
            <a:avLst/>
          </a:prstGeom>
        </p:spPr>
        <p:txBody>
          <a:bodyPr>
            <a:spAutoFit/>
          </a:bodyPr>
          <a:lstStyle/>
          <a:p>
            <a:r>
              <a:rPr lang="en-NZ" sz="1200" dirty="0"/>
              <a:t>https://www.tredjenatur.dk/en/portfolio/enghaveparken-climate-park/</a:t>
            </a:r>
          </a:p>
        </p:txBody>
      </p:sp>
    </p:spTree>
    <p:extLst>
      <p:ext uri="{BB962C8B-B14F-4D97-AF65-F5344CB8AC3E}">
        <p14:creationId xmlns:p14="http://schemas.microsoft.com/office/powerpoint/2010/main" val="75329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415F27-8414-49FB-9EB1-B9F4B8D40D98}"/>
              </a:ext>
            </a:extLst>
          </p:cNvPr>
          <p:cNvPicPr>
            <a:picLocks noGrp="1" noChangeAspect="1"/>
          </p:cNvPicPr>
          <p:nvPr>
            <p:ph idx="1"/>
          </p:nvPr>
        </p:nvPicPr>
        <p:blipFill>
          <a:blip r:embed="rId2"/>
          <a:stretch>
            <a:fillRect/>
          </a:stretch>
        </p:blipFill>
        <p:spPr>
          <a:xfrm>
            <a:off x="678346" y="1263192"/>
            <a:ext cx="11161719" cy="5620107"/>
          </a:xfrm>
          <a:prstGeom prst="rect">
            <a:avLst/>
          </a:prstGeom>
        </p:spPr>
      </p:pic>
      <p:sp>
        <p:nvSpPr>
          <p:cNvPr id="7" name="Title 6">
            <a:extLst>
              <a:ext uri="{FF2B5EF4-FFF2-40B4-BE49-F238E27FC236}">
                <a16:creationId xmlns:a16="http://schemas.microsoft.com/office/drawing/2014/main" id="{AA0ECBC9-63F2-4616-A6CC-FC29128D2F96}"/>
              </a:ext>
            </a:extLst>
          </p:cNvPr>
          <p:cNvSpPr>
            <a:spLocks noGrp="1"/>
          </p:cNvSpPr>
          <p:nvPr>
            <p:ph type="title"/>
          </p:nvPr>
        </p:nvSpPr>
        <p:spPr/>
        <p:txBody>
          <a:bodyPr/>
          <a:lstStyle/>
          <a:p>
            <a:endParaRPr lang="en-NZ"/>
          </a:p>
        </p:txBody>
      </p:sp>
    </p:spTree>
    <p:extLst>
      <p:ext uri="{BB962C8B-B14F-4D97-AF65-F5344CB8AC3E}">
        <p14:creationId xmlns:p14="http://schemas.microsoft.com/office/powerpoint/2010/main" val="192534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6509-255B-4B41-852A-E4BAD3AE4040}"/>
              </a:ext>
            </a:extLst>
          </p:cNvPr>
          <p:cNvSpPr>
            <a:spLocks noGrp="1"/>
          </p:cNvSpPr>
          <p:nvPr>
            <p:ph type="title"/>
          </p:nvPr>
        </p:nvSpPr>
        <p:spPr/>
        <p:txBody>
          <a:bodyPr/>
          <a:lstStyle/>
          <a:p>
            <a:endParaRPr lang="en-NZ"/>
          </a:p>
        </p:txBody>
      </p:sp>
      <p:pic>
        <p:nvPicPr>
          <p:cNvPr id="4" name="Content Placeholder 3">
            <a:extLst>
              <a:ext uri="{FF2B5EF4-FFF2-40B4-BE49-F238E27FC236}">
                <a16:creationId xmlns:a16="http://schemas.microsoft.com/office/drawing/2014/main" id="{DD8559A0-AB7D-4C7A-ADD4-C7E185D18DDE}"/>
              </a:ext>
            </a:extLst>
          </p:cNvPr>
          <p:cNvPicPr>
            <a:picLocks noGrp="1" noChangeAspect="1"/>
          </p:cNvPicPr>
          <p:nvPr>
            <p:ph idx="1"/>
          </p:nvPr>
        </p:nvPicPr>
        <p:blipFill>
          <a:blip r:embed="rId2"/>
          <a:stretch>
            <a:fillRect/>
          </a:stretch>
        </p:blipFill>
        <p:spPr>
          <a:xfrm>
            <a:off x="697585" y="1292588"/>
            <a:ext cx="11104774" cy="5571925"/>
          </a:xfrm>
          <a:prstGeom prst="rect">
            <a:avLst/>
          </a:prstGeom>
        </p:spPr>
      </p:pic>
    </p:spTree>
    <p:extLst>
      <p:ext uri="{BB962C8B-B14F-4D97-AF65-F5344CB8AC3E}">
        <p14:creationId xmlns:p14="http://schemas.microsoft.com/office/powerpoint/2010/main" val="969276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A84029-9C1C-4D24-AE4F-E1A264596BDE}"/>
              </a:ext>
            </a:extLst>
          </p:cNvPr>
          <p:cNvPicPr>
            <a:picLocks noGrp="1" noChangeAspect="1"/>
          </p:cNvPicPr>
          <p:nvPr>
            <p:ph idx="1"/>
          </p:nvPr>
        </p:nvPicPr>
        <p:blipFill>
          <a:blip r:embed="rId2"/>
          <a:stretch>
            <a:fillRect/>
          </a:stretch>
        </p:blipFill>
        <p:spPr>
          <a:xfrm>
            <a:off x="4402318" y="1288506"/>
            <a:ext cx="7789682" cy="5591878"/>
          </a:xfrm>
          <a:prstGeom prst="rect">
            <a:avLst/>
          </a:prstGeom>
        </p:spPr>
      </p:pic>
      <p:sp>
        <p:nvSpPr>
          <p:cNvPr id="5" name="Rectangle 4">
            <a:extLst>
              <a:ext uri="{FF2B5EF4-FFF2-40B4-BE49-F238E27FC236}">
                <a16:creationId xmlns:a16="http://schemas.microsoft.com/office/drawing/2014/main" id="{C8F63041-0FC8-4DB3-B638-0B58F1CA5BD9}"/>
              </a:ext>
            </a:extLst>
          </p:cNvPr>
          <p:cNvSpPr/>
          <p:nvPr/>
        </p:nvSpPr>
        <p:spPr>
          <a:xfrm>
            <a:off x="8297159" y="750907"/>
            <a:ext cx="3626955" cy="276999"/>
          </a:xfrm>
          <a:prstGeom prst="rect">
            <a:avLst/>
          </a:prstGeom>
        </p:spPr>
        <p:txBody>
          <a:bodyPr wrap="none">
            <a:spAutoFit/>
          </a:bodyPr>
          <a:lstStyle/>
          <a:p>
            <a:r>
              <a:rPr lang="en-NZ" sz="1200" dirty="0"/>
              <a:t>https://ifsc.tamu.edu/Discovery/Community-Resilience</a:t>
            </a:r>
          </a:p>
        </p:txBody>
      </p:sp>
      <p:sp>
        <p:nvSpPr>
          <p:cNvPr id="2" name="Title 1">
            <a:extLst>
              <a:ext uri="{FF2B5EF4-FFF2-40B4-BE49-F238E27FC236}">
                <a16:creationId xmlns:a16="http://schemas.microsoft.com/office/drawing/2014/main" id="{E0481243-47F4-4643-BE53-FFA93C5F454E}"/>
              </a:ext>
            </a:extLst>
          </p:cNvPr>
          <p:cNvSpPr>
            <a:spLocks noGrp="1"/>
          </p:cNvSpPr>
          <p:nvPr>
            <p:ph type="title"/>
          </p:nvPr>
        </p:nvSpPr>
        <p:spPr/>
        <p:txBody>
          <a:bodyPr/>
          <a:lstStyle/>
          <a:p>
            <a:r>
              <a:rPr lang="en-NZ" dirty="0"/>
              <a:t>Resilient neighbourhoods</a:t>
            </a:r>
          </a:p>
        </p:txBody>
      </p:sp>
    </p:spTree>
    <p:extLst>
      <p:ext uri="{BB962C8B-B14F-4D97-AF65-F5344CB8AC3E}">
        <p14:creationId xmlns:p14="http://schemas.microsoft.com/office/powerpoint/2010/main" val="99678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F7E2-3C37-4B7F-828B-F245CF0D2144}"/>
              </a:ext>
            </a:extLst>
          </p:cNvPr>
          <p:cNvSpPr>
            <a:spLocks noGrp="1"/>
          </p:cNvSpPr>
          <p:nvPr>
            <p:ph type="title"/>
          </p:nvPr>
        </p:nvSpPr>
        <p:spPr/>
        <p:txBody>
          <a:bodyPr/>
          <a:lstStyle/>
          <a:p>
            <a:endParaRPr lang="en-NZ"/>
          </a:p>
        </p:txBody>
      </p:sp>
      <p:pic>
        <p:nvPicPr>
          <p:cNvPr id="7" name="Content Placeholder 6">
            <a:extLst>
              <a:ext uri="{FF2B5EF4-FFF2-40B4-BE49-F238E27FC236}">
                <a16:creationId xmlns:a16="http://schemas.microsoft.com/office/drawing/2014/main" id="{4E32EB1D-8B1D-4C83-80A7-F82C93443D8B}"/>
              </a:ext>
            </a:extLst>
          </p:cNvPr>
          <p:cNvPicPr>
            <a:picLocks noGrp="1" noChangeAspect="1"/>
          </p:cNvPicPr>
          <p:nvPr>
            <p:ph idx="1"/>
          </p:nvPr>
        </p:nvPicPr>
        <p:blipFill>
          <a:blip r:embed="rId2"/>
          <a:stretch>
            <a:fillRect/>
          </a:stretch>
        </p:blipFill>
        <p:spPr>
          <a:xfrm>
            <a:off x="2441611" y="365125"/>
            <a:ext cx="9750390" cy="6261918"/>
          </a:xfrm>
          <a:prstGeom prst="rect">
            <a:avLst/>
          </a:prstGeom>
        </p:spPr>
      </p:pic>
    </p:spTree>
    <p:extLst>
      <p:ext uri="{BB962C8B-B14F-4D97-AF65-F5344CB8AC3E}">
        <p14:creationId xmlns:p14="http://schemas.microsoft.com/office/powerpoint/2010/main" val="277112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071-0D82-4B2D-B51F-7424145C2F0B}"/>
              </a:ext>
            </a:extLst>
          </p:cNvPr>
          <p:cNvSpPr>
            <a:spLocks noGrp="1"/>
          </p:cNvSpPr>
          <p:nvPr>
            <p:ph type="title"/>
          </p:nvPr>
        </p:nvSpPr>
        <p:spPr/>
        <p:txBody>
          <a:bodyPr/>
          <a:lstStyle/>
          <a:p>
            <a:r>
              <a:rPr lang="en-NZ" dirty="0"/>
              <a:t>Sponge trees</a:t>
            </a:r>
          </a:p>
        </p:txBody>
      </p:sp>
      <p:pic>
        <p:nvPicPr>
          <p:cNvPr id="7" name="Content Placeholder 6">
            <a:extLst>
              <a:ext uri="{FF2B5EF4-FFF2-40B4-BE49-F238E27FC236}">
                <a16:creationId xmlns:a16="http://schemas.microsoft.com/office/drawing/2014/main" id="{321A268C-FF44-4326-93F4-1A60BC5101FE}"/>
              </a:ext>
            </a:extLst>
          </p:cNvPr>
          <p:cNvPicPr>
            <a:picLocks noGrp="1" noChangeAspect="1"/>
          </p:cNvPicPr>
          <p:nvPr>
            <p:ph idx="1"/>
          </p:nvPr>
        </p:nvPicPr>
        <p:blipFill>
          <a:blip r:embed="rId2"/>
          <a:stretch>
            <a:fillRect/>
          </a:stretch>
        </p:blipFill>
        <p:spPr>
          <a:xfrm>
            <a:off x="551209" y="1825625"/>
            <a:ext cx="3360606" cy="4351338"/>
          </a:xfrm>
          <a:prstGeom prst="rect">
            <a:avLst/>
          </a:prstGeom>
        </p:spPr>
      </p:pic>
      <p:pic>
        <p:nvPicPr>
          <p:cNvPr id="9" name="Picture 8">
            <a:extLst>
              <a:ext uri="{FF2B5EF4-FFF2-40B4-BE49-F238E27FC236}">
                <a16:creationId xmlns:a16="http://schemas.microsoft.com/office/drawing/2014/main" id="{EF343620-5F87-4DB8-84D2-94E4657A3DB0}"/>
              </a:ext>
            </a:extLst>
          </p:cNvPr>
          <p:cNvPicPr>
            <a:picLocks noChangeAspect="1"/>
          </p:cNvPicPr>
          <p:nvPr/>
        </p:nvPicPr>
        <p:blipFill>
          <a:blip r:embed="rId3"/>
          <a:stretch>
            <a:fillRect/>
          </a:stretch>
        </p:blipFill>
        <p:spPr>
          <a:xfrm>
            <a:off x="4800615" y="1825625"/>
            <a:ext cx="6959144" cy="4351338"/>
          </a:xfrm>
          <a:prstGeom prst="rect">
            <a:avLst/>
          </a:prstGeom>
        </p:spPr>
      </p:pic>
      <p:sp>
        <p:nvSpPr>
          <p:cNvPr id="10" name="Arrow: Right 9">
            <a:extLst>
              <a:ext uri="{FF2B5EF4-FFF2-40B4-BE49-F238E27FC236}">
                <a16:creationId xmlns:a16="http://schemas.microsoft.com/office/drawing/2014/main" id="{07C77AB6-2ECF-46EC-972A-A349B29ADA14}"/>
              </a:ext>
            </a:extLst>
          </p:cNvPr>
          <p:cNvSpPr/>
          <p:nvPr/>
        </p:nvSpPr>
        <p:spPr>
          <a:xfrm>
            <a:off x="4100660" y="3808429"/>
            <a:ext cx="622169" cy="282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13091286-D836-46F0-9104-C9BFBA481F6F}"/>
              </a:ext>
            </a:extLst>
          </p:cNvPr>
          <p:cNvSpPr/>
          <p:nvPr/>
        </p:nvSpPr>
        <p:spPr>
          <a:xfrm>
            <a:off x="8280187" y="956362"/>
            <a:ext cx="3596754" cy="276999"/>
          </a:xfrm>
          <a:prstGeom prst="rect">
            <a:avLst/>
          </a:prstGeom>
        </p:spPr>
        <p:txBody>
          <a:bodyPr wrap="none">
            <a:spAutoFit/>
          </a:bodyPr>
          <a:lstStyle/>
          <a:p>
            <a:r>
              <a:rPr lang="en-NZ" sz="1200" dirty="0"/>
              <a:t>https://urbanmenus.com/sponge-city-for-urban-trees/</a:t>
            </a:r>
          </a:p>
        </p:txBody>
      </p:sp>
    </p:spTree>
    <p:extLst>
      <p:ext uri="{BB962C8B-B14F-4D97-AF65-F5344CB8AC3E}">
        <p14:creationId xmlns:p14="http://schemas.microsoft.com/office/powerpoint/2010/main" val="3737087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F315-9267-48AB-8059-165BEE42C093}"/>
              </a:ext>
            </a:extLst>
          </p:cNvPr>
          <p:cNvSpPr>
            <a:spLocks noGrp="1"/>
          </p:cNvSpPr>
          <p:nvPr>
            <p:ph type="title"/>
          </p:nvPr>
        </p:nvSpPr>
        <p:spPr/>
        <p:txBody>
          <a:bodyPr/>
          <a:lstStyle/>
          <a:p>
            <a:endParaRPr lang="en-NZ"/>
          </a:p>
        </p:txBody>
      </p:sp>
      <p:pic>
        <p:nvPicPr>
          <p:cNvPr id="4" name="Content Placeholder 3">
            <a:extLst>
              <a:ext uri="{FF2B5EF4-FFF2-40B4-BE49-F238E27FC236}">
                <a16:creationId xmlns:a16="http://schemas.microsoft.com/office/drawing/2014/main" id="{F1BF703F-CB74-4E1C-BBE5-541FCD7D6EB5}"/>
              </a:ext>
            </a:extLst>
          </p:cNvPr>
          <p:cNvPicPr>
            <a:picLocks noGrp="1" noChangeAspect="1"/>
          </p:cNvPicPr>
          <p:nvPr>
            <p:ph idx="1"/>
          </p:nvPr>
        </p:nvPicPr>
        <p:blipFill>
          <a:blip r:embed="rId2"/>
          <a:stretch>
            <a:fillRect/>
          </a:stretch>
        </p:blipFill>
        <p:spPr>
          <a:xfrm>
            <a:off x="2180303" y="1253765"/>
            <a:ext cx="7821535" cy="5488142"/>
          </a:xfrm>
          <a:prstGeom prst="rect">
            <a:avLst/>
          </a:prstGeom>
        </p:spPr>
      </p:pic>
    </p:spTree>
    <p:extLst>
      <p:ext uri="{BB962C8B-B14F-4D97-AF65-F5344CB8AC3E}">
        <p14:creationId xmlns:p14="http://schemas.microsoft.com/office/powerpoint/2010/main" val="22089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22EA-7CB8-4E33-A9D6-889E372BAE51}"/>
              </a:ext>
            </a:extLst>
          </p:cNvPr>
          <p:cNvSpPr>
            <a:spLocks noGrp="1"/>
          </p:cNvSpPr>
          <p:nvPr>
            <p:ph type="title"/>
          </p:nvPr>
        </p:nvSpPr>
        <p:spPr>
          <a:xfrm>
            <a:off x="838200" y="365125"/>
            <a:ext cx="10515600" cy="1325563"/>
          </a:xfrm>
        </p:spPr>
        <p:txBody>
          <a:bodyPr/>
          <a:lstStyle/>
          <a:p>
            <a:endParaRPr lang="en-NZ"/>
          </a:p>
        </p:txBody>
      </p:sp>
      <p:pic>
        <p:nvPicPr>
          <p:cNvPr id="4" name="Content Placeholder 3">
            <a:extLst>
              <a:ext uri="{FF2B5EF4-FFF2-40B4-BE49-F238E27FC236}">
                <a16:creationId xmlns:a16="http://schemas.microsoft.com/office/drawing/2014/main" id="{FDDC12C9-256F-4F19-B032-93CE52E526CB}"/>
              </a:ext>
            </a:extLst>
          </p:cNvPr>
          <p:cNvPicPr>
            <a:picLocks noGrp="1" noChangeAspect="1"/>
          </p:cNvPicPr>
          <p:nvPr>
            <p:ph idx="1"/>
          </p:nvPr>
        </p:nvPicPr>
        <p:blipFill>
          <a:blip r:embed="rId2"/>
          <a:stretch>
            <a:fillRect/>
          </a:stretch>
        </p:blipFill>
        <p:spPr>
          <a:xfrm>
            <a:off x="1291795" y="1395721"/>
            <a:ext cx="9608409" cy="5462279"/>
          </a:xfrm>
          <a:prstGeom prst="rect">
            <a:avLst/>
          </a:prstGeom>
        </p:spPr>
      </p:pic>
    </p:spTree>
    <p:extLst>
      <p:ext uri="{BB962C8B-B14F-4D97-AF65-F5344CB8AC3E}">
        <p14:creationId xmlns:p14="http://schemas.microsoft.com/office/powerpoint/2010/main" val="866351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B5916D7D33CE46BA47661F62F7DF00" ma:contentTypeVersion="13" ma:contentTypeDescription="Create a new document." ma:contentTypeScope="" ma:versionID="44fb7e48864015022e2a085ae018faae">
  <xsd:schema xmlns:xsd="http://www.w3.org/2001/XMLSchema" xmlns:xs="http://www.w3.org/2001/XMLSchema" xmlns:p="http://schemas.microsoft.com/office/2006/metadata/properties" xmlns:ns3="e2aea1c4-5f9a-4062-8e21-e698714c8b99" xmlns:ns4="a8dbc7a0-08ab-4c40-8eaf-140a75e44f1d" targetNamespace="http://schemas.microsoft.com/office/2006/metadata/properties" ma:root="true" ma:fieldsID="12254f6956dae8ed413220dc2ac92857" ns3:_="" ns4:_="">
    <xsd:import namespace="e2aea1c4-5f9a-4062-8e21-e698714c8b99"/>
    <xsd:import namespace="a8dbc7a0-08ab-4c40-8eaf-140a75e44f1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ea1c4-5f9a-4062-8e21-e698714c8b9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dbc7a0-08ab-4c40-8eaf-140a75e44f1d"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F294E9-9F84-4CD2-9DDD-36F74487F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ea1c4-5f9a-4062-8e21-e698714c8b99"/>
    <ds:schemaRef ds:uri="a8dbc7a0-08ab-4c40-8eaf-140a75e44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C52DD0-784D-4219-86AA-D1AFB51A89A6}">
  <ds:schemaRefs>
    <ds:schemaRef ds:uri="a8dbc7a0-08ab-4c40-8eaf-140a75e44f1d"/>
    <ds:schemaRef ds:uri="http://schemas.microsoft.com/office/2006/documentManagement/types"/>
    <ds:schemaRef ds:uri="http://purl.org/dc/elements/1.1/"/>
    <ds:schemaRef ds:uri="e2aea1c4-5f9a-4062-8e21-e698714c8b99"/>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16837CE-F7D0-4BDF-9A27-A484776B97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TotalTime>
  <Words>128</Words>
  <Application>Microsoft Office PowerPoint</Application>
  <PresentationFormat>Widescreen</PresentationFormat>
  <Paragraphs>9</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Small-scale landscape responses to climate change</vt:lpstr>
      <vt:lpstr>Climate parks</vt:lpstr>
      <vt:lpstr>PowerPoint Presentation</vt:lpstr>
      <vt:lpstr>PowerPoint Presentation</vt:lpstr>
      <vt:lpstr>Resilient neighbourhoods</vt:lpstr>
      <vt:lpstr>PowerPoint Presentation</vt:lpstr>
      <vt:lpstr>Sponge trees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Xinxin Wang</dc:creator>
  <cp:lastModifiedBy>Xinxin Wang</cp:lastModifiedBy>
  <cp:revision>3</cp:revision>
  <dcterms:created xsi:type="dcterms:W3CDTF">2021-05-02T23:34:33Z</dcterms:created>
  <dcterms:modified xsi:type="dcterms:W3CDTF">2021-05-05T21:40:06Z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0x010100DCB5916D7D33CE46BA47661F62F7DF00</vt:lpwstr>
  </property>
</Properties>
</file>