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2022 CIBC5022 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1440" y="350996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dirty="0">
                <a:cs typeface="Calibri"/>
              </a:rPr>
              <a:t>27th June 2022 at 5:30PM </a:t>
            </a:r>
          </a:p>
          <a:p>
            <a:r>
              <a:rPr lang="en-US" sz="4000" b="1" dirty="0">
                <a:cs typeface="Calibri"/>
              </a:rPr>
              <a:t>Held in 183-1104 (if </a:t>
            </a:r>
            <a:r>
              <a:rPr lang="en-US" sz="4000" b="1" dirty="0" err="1">
                <a:cs typeface="Calibri"/>
              </a:rPr>
              <a:t>Req’d</a:t>
            </a:r>
            <a:r>
              <a:rPr lang="en-US" sz="4000" b="1" dirty="0">
                <a:cs typeface="Calibri"/>
              </a:rPr>
              <a:t> + 183-1846)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2022 CIBC5022 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dirty="0">
                <a:cs typeface="Calibri" panose="020F0502020204030204"/>
              </a:rPr>
              <a:t>Instrument Parts </a:t>
            </a:r>
          </a:p>
          <a:p>
            <a:r>
              <a:rPr lang="en-US" sz="4000" b="1" dirty="0">
                <a:cs typeface="Calibri" panose="020F0502020204030204"/>
              </a:rPr>
              <a:t>Instrument Recording &amp; Operation</a:t>
            </a:r>
          </a:p>
          <a:p>
            <a:endParaRPr lang="en-US" sz="4000" b="1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6290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2022 CIBC5022 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0338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4000" b="1" dirty="0">
                <a:cs typeface="Calibri"/>
              </a:rPr>
              <a:t>Graphic Contours</a:t>
            </a:r>
          </a:p>
          <a:p>
            <a:r>
              <a:rPr lang="en-US" sz="4000" b="1" dirty="0">
                <a:cs typeface="Calibri"/>
              </a:rPr>
              <a:t>Graphic Levels</a:t>
            </a:r>
          </a:p>
          <a:p>
            <a:r>
              <a:rPr lang="en-US" sz="4000" b="1" dirty="0">
                <a:cs typeface="Calibri"/>
              </a:rPr>
              <a:t>Grids</a:t>
            </a:r>
          </a:p>
          <a:p>
            <a:r>
              <a:rPr lang="en-US" sz="4000" b="1" dirty="0">
                <a:cs typeface="Calibri"/>
              </a:rPr>
              <a:t>Rectangles</a:t>
            </a:r>
          </a:p>
        </p:txBody>
      </p:sp>
    </p:spTree>
    <p:extLst>
      <p:ext uri="{BB962C8B-B14F-4D97-AF65-F5344CB8AC3E}">
        <p14:creationId xmlns:p14="http://schemas.microsoft.com/office/powerpoint/2010/main" val="177665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2022 CIBC5022 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4000" b="1" dirty="0">
                <a:cs typeface="Calibri"/>
              </a:rPr>
              <a:t>Setting Out Excavations</a:t>
            </a:r>
          </a:p>
          <a:p>
            <a:r>
              <a:rPr lang="en-US" sz="4000" b="1" dirty="0">
                <a:cs typeface="Calibri"/>
              </a:rPr>
              <a:t>Setting Out Retaining Walls</a:t>
            </a:r>
          </a:p>
          <a:p>
            <a:r>
              <a:rPr lang="en-US" sz="4000" b="1" dirty="0">
                <a:cs typeface="Calibri"/>
              </a:rPr>
              <a:t>Setting Out Drainage + Roadways</a:t>
            </a:r>
          </a:p>
        </p:txBody>
      </p:sp>
    </p:spTree>
    <p:extLst>
      <p:ext uri="{BB962C8B-B14F-4D97-AF65-F5344CB8AC3E}">
        <p14:creationId xmlns:p14="http://schemas.microsoft.com/office/powerpoint/2010/main" val="328308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2022 CIBC5022 </a:t>
            </a:r>
            <a:br>
              <a:rPr lang="en-US" dirty="0">
                <a:cs typeface="Calibri Light"/>
              </a:rPr>
            </a:br>
            <a:r>
              <a:rPr lang="en-US" dirty="0">
                <a:cs typeface="Calibri Light"/>
              </a:rPr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>
                <a:cs typeface="Calibri"/>
              </a:rPr>
              <a:t>Consultant Surveys</a:t>
            </a:r>
            <a:endParaRPr lang="en-US" sz="40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9513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2F68623001264E9C00AF7127E1F82C" ma:contentTypeVersion="14" ma:contentTypeDescription="Create a new document." ma:contentTypeScope="" ma:versionID="be40d9f23ad2a01b49f69336ce9219c1">
  <xsd:schema xmlns:xsd="http://www.w3.org/2001/XMLSchema" xmlns:xs="http://www.w3.org/2001/XMLSchema" xmlns:p="http://schemas.microsoft.com/office/2006/metadata/properties" xmlns:ns3="092ce407-eaf6-4265-be55-618f9834aee2" xmlns:ns4="9972710e-e72d-4ba9-96a6-02395eaa4096" targetNamespace="http://schemas.microsoft.com/office/2006/metadata/properties" ma:root="true" ma:fieldsID="9e82fcb8898b6065d4446dd9b371bfa7" ns3:_="" ns4:_="">
    <xsd:import namespace="092ce407-eaf6-4265-be55-618f9834aee2"/>
    <xsd:import namespace="9972710e-e72d-4ba9-96a6-02395eaa409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2ce407-eaf6-4265-be55-618f9834aee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72710e-e72d-4ba9-96a6-02395eaa40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BA239B-54B7-4A27-992A-6DEAF50B3214}">
  <ds:schemaRefs>
    <ds:schemaRef ds:uri="9972710e-e72d-4ba9-96a6-02395eaa4096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092ce407-eaf6-4265-be55-618f9834aee2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EEEA2E2-E591-420D-9701-8025DD88EF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19B677-621F-4B82-8CA7-CDA917A21A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2ce407-eaf6-4265-be55-618f9834aee2"/>
    <ds:schemaRef ds:uri="9972710e-e72d-4ba9-96a6-02395eaa40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65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2022 CIBC5022  Test</vt:lpstr>
      <vt:lpstr>2022 CIBC5022  Test</vt:lpstr>
      <vt:lpstr>2022 CIBC5022  Test</vt:lpstr>
      <vt:lpstr>2022 CIBC5022  Test</vt:lpstr>
      <vt:lpstr>2022 CIBC5022  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Rodney Harvey</dc:creator>
  <cp:lastModifiedBy>Rod Harvey</cp:lastModifiedBy>
  <cp:revision>32</cp:revision>
  <cp:lastPrinted>2021-06-21T00:22:15Z</cp:lastPrinted>
  <dcterms:created xsi:type="dcterms:W3CDTF">2021-06-14T05:50:05Z</dcterms:created>
  <dcterms:modified xsi:type="dcterms:W3CDTF">2022-06-13T04:19:58Z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0x0101004C2F68623001264E9C00AF7127E1F82C</vt:lpwstr>
  </property>
</Properties>
</file>