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73" r:id="rId5"/>
    <p:sldId id="274" r:id="rId6"/>
    <p:sldId id="275" r:id="rId7"/>
    <p:sldId id="276" r:id="rId8"/>
    <p:sldId id="277" r:id="rId9"/>
    <p:sldId id="281" r:id="rId10"/>
    <p:sldId id="278" r:id="rId11"/>
    <p:sldId id="256" r:id="rId12"/>
    <p:sldId id="259" r:id="rId13"/>
    <p:sldId id="264" r:id="rId14"/>
    <p:sldId id="279" r:id="rId15"/>
    <p:sldId id="280" r:id="rId16"/>
    <p:sldId id="269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/>
  </p:normalViewPr>
  <p:slideViewPr>
    <p:cSldViewPr>
      <p:cViewPr varScale="1">
        <p:scale>
          <a:sx n="100" d="100"/>
          <a:sy n="100" d="100"/>
        </p:scale>
        <p:origin x="13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bie Loveridge" userId="23f3239d-4846-40ef-9724-63452f1de651" providerId="ADAL" clId="{8215AF26-C12D-4470-8F1D-38123F3345DC}"/>
    <pc:docChg chg="custSel modSld sldOrd">
      <pc:chgData name="Debbie Loveridge" userId="23f3239d-4846-40ef-9724-63452f1de651" providerId="ADAL" clId="{8215AF26-C12D-4470-8F1D-38123F3345DC}" dt="2022-04-11T21:54:34.467" v="108"/>
      <pc:docMkLst>
        <pc:docMk/>
      </pc:docMkLst>
      <pc:sldChg chg="delSp ord">
        <pc:chgData name="Debbie Loveridge" userId="23f3239d-4846-40ef-9724-63452f1de651" providerId="ADAL" clId="{8215AF26-C12D-4470-8F1D-38123F3345DC}" dt="2022-04-11T21:54:34.467" v="108"/>
        <pc:sldMkLst>
          <pc:docMk/>
          <pc:sldMk cId="0" sldId="274"/>
        </pc:sldMkLst>
        <pc:spChg chg="del">
          <ac:chgData name="Debbie Loveridge" userId="23f3239d-4846-40ef-9724-63452f1de651" providerId="ADAL" clId="{8215AF26-C12D-4470-8F1D-38123F3345DC}" dt="2022-04-11T21:46:33.756" v="106" actId="478"/>
          <ac:spMkLst>
            <pc:docMk/>
            <pc:sldMk cId="0" sldId="274"/>
            <ac:spMk id="2" creationId="{A4BAC0F9-B8FD-4C30-9952-02134C0826DB}"/>
          </ac:spMkLst>
        </pc:spChg>
        <pc:spChg chg="del">
          <ac:chgData name="Debbie Loveridge" userId="23f3239d-4846-40ef-9724-63452f1de651" providerId="ADAL" clId="{8215AF26-C12D-4470-8F1D-38123F3345DC}" dt="2022-04-11T21:46:43.066" v="107" actId="478"/>
          <ac:spMkLst>
            <pc:docMk/>
            <pc:sldMk cId="0" sldId="274"/>
            <ac:spMk id="3" creationId="{6668AC8E-FDF0-4320-BD60-7BFBA70221EE}"/>
          </ac:spMkLst>
        </pc:spChg>
      </pc:sldChg>
      <pc:sldChg chg="addSp modSp">
        <pc:chgData name="Debbie Loveridge" userId="23f3239d-4846-40ef-9724-63452f1de651" providerId="ADAL" clId="{8215AF26-C12D-4470-8F1D-38123F3345DC}" dt="2022-04-11T21:46:01.210" v="105" actId="20577"/>
        <pc:sldMkLst>
          <pc:docMk/>
          <pc:sldMk cId="0" sldId="278"/>
        </pc:sldMkLst>
        <pc:spChg chg="add mod">
          <ac:chgData name="Debbie Loveridge" userId="23f3239d-4846-40ef-9724-63452f1de651" providerId="ADAL" clId="{8215AF26-C12D-4470-8F1D-38123F3345DC}" dt="2022-04-11T21:46:01.210" v="105" actId="20577"/>
          <ac:spMkLst>
            <pc:docMk/>
            <pc:sldMk cId="0" sldId="278"/>
            <ac:spMk id="2" creationId="{48DD3675-D286-48C6-AC4D-553FF502FA6F}"/>
          </ac:spMkLst>
        </pc:spChg>
      </pc:sldChg>
      <pc:sldChg chg="modSp">
        <pc:chgData name="Debbie Loveridge" userId="23f3239d-4846-40ef-9724-63452f1de651" providerId="ADAL" clId="{8215AF26-C12D-4470-8F1D-38123F3345DC}" dt="2022-04-11T21:43:22.121" v="34" actId="1076"/>
        <pc:sldMkLst>
          <pc:docMk/>
          <pc:sldMk cId="1218828366" sldId="280"/>
        </pc:sldMkLst>
        <pc:spChg chg="mod">
          <ac:chgData name="Debbie Loveridge" userId="23f3239d-4846-40ef-9724-63452f1de651" providerId="ADAL" clId="{8215AF26-C12D-4470-8F1D-38123F3345DC}" dt="2022-04-11T21:43:16.108" v="33" actId="1076"/>
          <ac:spMkLst>
            <pc:docMk/>
            <pc:sldMk cId="1218828366" sldId="280"/>
            <ac:spMk id="2" creationId="{F79EF2CE-3C5C-48D7-B7CB-4EEAE2E4E5C7}"/>
          </ac:spMkLst>
        </pc:spChg>
        <pc:spChg chg="mod">
          <ac:chgData name="Debbie Loveridge" userId="23f3239d-4846-40ef-9724-63452f1de651" providerId="ADAL" clId="{8215AF26-C12D-4470-8F1D-38123F3345DC}" dt="2022-04-11T21:43:11.292" v="32" actId="20577"/>
          <ac:spMkLst>
            <pc:docMk/>
            <pc:sldMk cId="1218828366" sldId="280"/>
            <ac:spMk id="4" creationId="{20B493C9-5390-4696-860E-5F9AC466FF6A}"/>
          </ac:spMkLst>
        </pc:spChg>
        <pc:spChg chg="mod">
          <ac:chgData name="Debbie Loveridge" userId="23f3239d-4846-40ef-9724-63452f1de651" providerId="ADAL" clId="{8215AF26-C12D-4470-8F1D-38123F3345DC}" dt="2022-04-11T21:43:22.121" v="34" actId="1076"/>
          <ac:spMkLst>
            <pc:docMk/>
            <pc:sldMk cId="1218828366" sldId="280"/>
            <ac:spMk id="14339" creationId="{BEEE5D3E-730C-4E17-B5FA-76796645B88A}"/>
          </ac:spMkLst>
        </pc:spChg>
      </pc:sldChg>
    </pc:docChg>
  </pc:docChgLst>
  <pc:docChgLst>
    <pc:chgData name="Debbie Loveridge" userId="23f3239d-4846-40ef-9724-63452f1de651" providerId="ADAL" clId="{4AFB7B3E-2535-457E-8ED0-314785E20AFC}"/>
    <pc:docChg chg="addSld delSld modSld sldOrd">
      <pc:chgData name="Debbie Loveridge" userId="23f3239d-4846-40ef-9724-63452f1de651" providerId="ADAL" clId="{4AFB7B3E-2535-457E-8ED0-314785E20AFC}" dt="2022-04-10T05:52:46.138" v="4"/>
      <pc:docMkLst>
        <pc:docMk/>
      </pc:docMkLst>
      <pc:sldChg chg="del">
        <pc:chgData name="Debbie Loveridge" userId="23f3239d-4846-40ef-9724-63452f1de651" providerId="ADAL" clId="{4AFB7B3E-2535-457E-8ED0-314785E20AFC}" dt="2022-04-10T05:52:29.247" v="0" actId="2696"/>
        <pc:sldMkLst>
          <pc:docMk/>
          <pc:sldMk cId="0" sldId="266"/>
        </pc:sldMkLst>
      </pc:sldChg>
      <pc:sldChg chg="del">
        <pc:chgData name="Debbie Loveridge" userId="23f3239d-4846-40ef-9724-63452f1de651" providerId="ADAL" clId="{4AFB7B3E-2535-457E-8ED0-314785E20AFC}" dt="2022-04-10T05:52:31.036" v="1" actId="2696"/>
        <pc:sldMkLst>
          <pc:docMk/>
          <pc:sldMk cId="0" sldId="268"/>
        </pc:sldMkLst>
      </pc:sldChg>
      <pc:sldChg chg="del">
        <pc:chgData name="Debbie Loveridge" userId="23f3239d-4846-40ef-9724-63452f1de651" providerId="ADAL" clId="{4AFB7B3E-2535-457E-8ED0-314785E20AFC}" dt="2022-04-10T05:52:32.930" v="2" actId="2696"/>
        <pc:sldMkLst>
          <pc:docMk/>
          <pc:sldMk cId="0" sldId="270"/>
        </pc:sldMkLst>
      </pc:sldChg>
      <pc:sldChg chg="add ord">
        <pc:chgData name="Debbie Loveridge" userId="23f3239d-4846-40ef-9724-63452f1de651" providerId="ADAL" clId="{4AFB7B3E-2535-457E-8ED0-314785E20AFC}" dt="2022-04-10T05:52:46.138" v="4"/>
        <pc:sldMkLst>
          <pc:docMk/>
          <pc:sldMk cId="0" sldId="279"/>
        </pc:sldMkLst>
      </pc:sldChg>
    </pc:docChg>
  </pc:docChgLst>
  <pc:docChgLst>
    <pc:chgData name="Debbie Loveridge" userId="23f3239d-4846-40ef-9724-63452f1de651" providerId="ADAL" clId="{A2B44618-946A-4D48-8DEB-2A58D6BD199A}"/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6CD850E-E18D-43CE-BE39-C7904F759B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16C2BA-CEBB-4EC2-9B62-AE1E0824703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2790E56-785B-418C-92DD-4315D380FF3A}" type="datetimeFigureOut">
              <a:rPr lang="en-NZ"/>
              <a:pPr>
                <a:defRPr/>
              </a:pPr>
              <a:t>12/04/2022</a:t>
            </a:fld>
            <a:endParaRPr lang="en-NZ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F429ACA-4195-4CAA-A583-817B7BBF75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NZ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D11C64B-60EE-444A-9787-26CF3513D0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NZ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DAA71-F3AA-4BC0-812A-257438C8299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AC675-A770-49F1-9DA7-5929BB22C1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F7B0D43-A504-4B22-AA94-E4CD0201534E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66989EC2-7FE8-4945-B515-0964B70E02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3E724B14-1D39-4656-8049-2C6091ED1A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The denominator </a:t>
            </a:r>
            <a:r>
              <a:rPr lang="en-GB" altLang="en-US">
                <a:solidFill>
                  <a:schemeClr val="tx2"/>
                </a:solidFill>
                <a:latin typeface="Arial" panose="020B0604020202020204" pitchFamily="34" charset="0"/>
              </a:rPr>
              <a:t>tells the number of equal parts into which a whole is divided. T</a:t>
            </a: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he numerator specifies the number of these parts being counted.</a:t>
            </a:r>
            <a:endParaRPr lang="en-GB" altLang="en-US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en-NZ" altLang="en-US">
              <a:latin typeface="Arial" panose="020B0604020202020204" pitchFamily="34" charset="0"/>
            </a:endParaRP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9AA1B27C-E2A6-4089-88DD-04FCB8AA7F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AA2B47-8C95-4D26-AE37-197B39D8E515}" type="slidenum">
              <a:rPr lang="en-NZ" altLang="en-US" smtClean="0">
                <a:ea typeface="MS PGothic" panose="020B0600070205080204" pitchFamily="34" charset="-128"/>
              </a:rPr>
              <a:pPr/>
              <a:t>3</a:t>
            </a:fld>
            <a:endParaRPr lang="en-NZ" altLang="en-US"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E396C2F3-ADC1-4CCD-91EE-1AE471AF3D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B2678550-BA43-47A8-9707-A605F8C130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80298D71-671F-406C-8592-C6C0656D19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3E72BE-D100-4FC4-82E1-0387119F6FC1}" type="slidenum">
              <a:rPr lang="en-NZ" altLang="en-US" smtClean="0">
                <a:ea typeface="MS PGothic" panose="020B0600070205080204" pitchFamily="34" charset="-128"/>
              </a:rPr>
              <a:pPr/>
              <a:t>4</a:t>
            </a:fld>
            <a:endParaRPr lang="en-NZ" altLang="en-US"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9F9F4DED-0760-45AE-9ABE-571F7057B6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5A4E7D0C-5DC8-4630-8B63-22E6C9D9C5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NZ" altLang="en-US">
                <a:latin typeface="Arial" panose="020B0604020202020204" pitchFamily="34" charset="0"/>
              </a:rPr>
              <a:t>The top number tells how many slices you </a:t>
            </a:r>
            <a:r>
              <a:rPr lang="en-NZ" altLang="en-US" i="1">
                <a:latin typeface="Arial" panose="020B0604020202020204" pitchFamily="34" charset="0"/>
              </a:rPr>
              <a:t>have</a:t>
            </a:r>
            <a:r>
              <a:rPr lang="en-NZ" altLang="en-US">
                <a:latin typeface="Arial" panose="020B0604020202020204" pitchFamily="34" charset="0"/>
              </a:rPr>
              <a:t> and the bottom number tells how many slices the pizza was </a:t>
            </a:r>
            <a:r>
              <a:rPr lang="en-NZ" altLang="en-US" i="1">
                <a:latin typeface="Arial" panose="020B0604020202020204" pitchFamily="34" charset="0"/>
              </a:rPr>
              <a:t>cut into</a:t>
            </a:r>
            <a:r>
              <a:rPr lang="en-NZ" altLang="en-US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335800F9-24CF-4F87-B435-499E06F080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E0AA49-CE6C-43B8-87F2-DC5B0E85636B}" type="slidenum">
              <a:rPr lang="en-NZ" altLang="en-US" smtClean="0">
                <a:ea typeface="MS PGothic" panose="020B0600070205080204" pitchFamily="34" charset="-128"/>
              </a:rPr>
              <a:pPr/>
              <a:t>5</a:t>
            </a:fld>
            <a:endParaRPr lang="en-NZ" altLang="en-US"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01F30-EF3E-478D-98E1-381BAFB2C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31A26-B196-4771-A605-BD9157C3458C}" type="datetimeFigureOut">
              <a:rPr lang="en-US"/>
              <a:pPr>
                <a:defRPr/>
              </a:pPr>
              <a:t>4/12/2022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69AE9-DC83-46D7-A00C-D9B69B072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A257A-1937-4641-B725-328C69CB3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7512A-9B27-48EF-9CC4-919AD4BDD079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2510545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1609C-EE8C-4527-8EBD-C59FF10F3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BEAF0-6BDC-487C-9982-AF5C977E54C5}" type="datetimeFigureOut">
              <a:rPr lang="en-US"/>
              <a:pPr>
                <a:defRPr/>
              </a:pPr>
              <a:t>4/12/2022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FA207-BD2A-46AD-9CD4-6D068308F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9BE66-C988-409B-BC49-6C09F6DA5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0DD7D-97F3-4A43-98CF-E7F2EAC45396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1707360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29D9B-010A-4ECA-93F7-A875E702A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7C863-DA1F-4D7E-8252-94DF48F26C3B}" type="datetimeFigureOut">
              <a:rPr lang="en-US"/>
              <a:pPr>
                <a:defRPr/>
              </a:pPr>
              <a:t>4/12/2022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3B061-4DD6-4973-B875-926DBCBDC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50A8C-D132-4D59-8025-40719CBE4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95C88-56B0-425D-BFED-BD844E7B6F4A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3149694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B7481-38DD-425E-A13E-E7D7A57F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69040-E4D2-417A-AFAE-F1FFB8AF1FF9}" type="datetimeFigureOut">
              <a:rPr lang="en-US"/>
              <a:pPr>
                <a:defRPr/>
              </a:pPr>
              <a:t>4/12/2022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AAAD0-D70D-47CE-AB1E-6D8E855F6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066B5-7859-4601-900B-260BFB30F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389-5535-4F3B-BE1A-5E5C8F87400E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1485795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22FD3-E1CF-4D06-9C2D-CB5BA8F18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CF779-1635-4926-9A59-A166E6160E9B}" type="datetimeFigureOut">
              <a:rPr lang="en-US"/>
              <a:pPr>
                <a:defRPr/>
              </a:pPr>
              <a:t>4/12/2022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354A9-A7A8-429D-9421-E81B23D0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DC5DA-B383-4910-BEAF-418D954A4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33FD6-52FB-4AB3-8960-EC8C9DD285FD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3556665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86725C-593A-4D71-A54E-6A9851F8F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EBE69-208D-4FF6-8D97-6AC09FF0FDA5}" type="datetimeFigureOut">
              <a:rPr lang="en-US"/>
              <a:pPr>
                <a:defRPr/>
              </a:pPr>
              <a:t>4/12/2022</a:t>
            </a:fld>
            <a:endParaRPr lang="en-N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A1FB7C6-BAE8-4730-91D7-E821E54B6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180E16-F9DF-4951-9591-AA8383331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8258F-A5D8-49B0-96F1-3067A6A79410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392103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515DF4C-3172-40DA-8178-12E030798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33399-AD1F-4550-8CAF-A6158CEDA576}" type="datetimeFigureOut">
              <a:rPr lang="en-US"/>
              <a:pPr>
                <a:defRPr/>
              </a:pPr>
              <a:t>4/12/2022</a:t>
            </a:fld>
            <a:endParaRPr lang="en-NZ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DF03B33-DDCF-42F2-82B9-16FA41984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E283E55-D2A6-4F73-BD73-1F694CD52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22484-543D-4002-9C56-4049DF06B134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529367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028BAF6-EB72-4811-BEA5-3659D09FA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6EEEB-41C7-4DAF-A1C9-51637A6FDAFB}" type="datetimeFigureOut">
              <a:rPr lang="en-US"/>
              <a:pPr>
                <a:defRPr/>
              </a:pPr>
              <a:t>4/12/2022</a:t>
            </a:fld>
            <a:endParaRPr lang="en-NZ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0950CA8-0376-4E00-AB6C-D5F00F501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3F02415-A180-42FF-8658-C3E75CC82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B4EAE-2917-4E8F-B70C-6F123B547134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3098563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B373354-17ED-4212-A8E0-61B61C213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1417A-8F2C-4450-B3BC-DEF02E0D4499}" type="datetimeFigureOut">
              <a:rPr lang="en-US"/>
              <a:pPr>
                <a:defRPr/>
              </a:pPr>
              <a:t>4/12/2022</a:t>
            </a:fld>
            <a:endParaRPr lang="en-NZ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C87AA6-3A5E-421D-B092-EE39F7A7A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FAC8F48-94D6-4CD3-AFD2-0D5A96BCA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17FCB-9BB3-477E-8D4D-EA3CD508A310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403855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3D523D4-9ED1-4DCB-A516-0D79EDA81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5E527-7AF0-4E51-A67C-4B1A99880B30}" type="datetimeFigureOut">
              <a:rPr lang="en-US"/>
              <a:pPr>
                <a:defRPr/>
              </a:pPr>
              <a:t>4/12/2022</a:t>
            </a:fld>
            <a:endParaRPr lang="en-N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CF1B99-63AF-41A2-9288-960EE7107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4B047F-C20F-4B01-BACE-88096531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3D77C-67E8-43DA-88AB-D5DF5CA04858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2617115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63C27D4-4549-4EE8-8D2E-35D3DDDD5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2B6ED-5118-45CD-8E31-67DD721D7710}" type="datetimeFigureOut">
              <a:rPr lang="en-US"/>
              <a:pPr>
                <a:defRPr/>
              </a:pPr>
              <a:t>4/12/2022</a:t>
            </a:fld>
            <a:endParaRPr lang="en-N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4C3C74C-0B57-4CBA-A4A2-D3592D464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CBDABA3-E030-4682-9814-548DD1950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4373C-719D-4DA1-89F0-EE8FDA37F0A1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640718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E05FADE-005B-4E9D-9E36-4DF613CE2C3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NZ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420EFA5-7C40-4E37-80F5-B0920555EE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NZ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978E9-0562-4886-97E5-F3369512FA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E6E8C36-C0E8-4471-A374-1F38D573E4A0}" type="datetimeFigureOut">
              <a:rPr lang="en-US"/>
              <a:pPr>
                <a:defRPr/>
              </a:pPr>
              <a:t>4/12/2022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927F3-8FBC-41A9-AAD6-98D1CCF806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60F8A-C70D-4491-953C-9595C0075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03A1FAB-F114-43FF-B1EB-E18DC3AD27DF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png"/><Relationship Id="rId5" Type="http://schemas.openxmlformats.org/officeDocument/2006/relationships/image" Target="../media/image15.png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FF8C65D-5926-44E8-AA2C-9047B8F42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sz="5400">
                <a:latin typeface="Aharoni" panose="02010803020104030203" pitchFamily="2" charset="-79"/>
                <a:cs typeface="Aharoni" panose="02010803020104030203" pitchFamily="2" charset="-79"/>
              </a:rPr>
              <a:t>Fraction Introduction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ACA4B1FB-C7BF-4B7D-B87C-87672EEDE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>
            <a:extLst>
              <a:ext uri="{FF2B5EF4-FFF2-40B4-BE49-F238E27FC236}">
                <a16:creationId xmlns:a16="http://schemas.microsoft.com/office/drawing/2014/main" id="{B098C717-183D-4CC8-BEDB-39A426A8B0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90975" y="2376488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14338" name="Object 2">
                        <a:extLst>
                          <a:ext uri="{FF2B5EF4-FFF2-40B4-BE49-F238E27FC236}">
                            <a16:creationId xmlns:a16="http://schemas.microsoft.com/office/drawing/2014/main" id="{B098C717-183D-4CC8-BEDB-39A426A8B0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2376488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TextBox 7">
            <a:extLst>
              <a:ext uri="{FF2B5EF4-FFF2-40B4-BE49-F238E27FC236}">
                <a16:creationId xmlns:a16="http://schemas.microsoft.com/office/drawing/2014/main" id="{BEEE5D3E-730C-4E17-B5FA-76796645B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619125"/>
            <a:ext cx="476567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4400"/>
              <a:t>of 40 =  </a:t>
            </a:r>
            <a:r>
              <a:rPr lang="en-NZ" altLang="en-US" sz="4400">
                <a:latin typeface="Arial" panose="020B0604020202020204" pitchFamily="34" charset="0"/>
              </a:rPr>
              <a:t>40 ÷ 5 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NZ" altLang="en-US" sz="44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C2E19D1-36C8-4408-8EA6-1B81DB3500AE}"/>
              </a:ext>
            </a:extLst>
          </p:cNvPr>
          <p:cNvGraphicFramePr>
            <a:graphicFrameLocks noGrp="1"/>
          </p:cNvGraphicFramePr>
          <p:nvPr/>
        </p:nvGraphicFramePr>
        <p:xfrm>
          <a:off x="1785938" y="2500313"/>
          <a:ext cx="5143500" cy="1000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25">
                <a:tc>
                  <a:txBody>
                    <a:bodyPr/>
                    <a:lstStyle/>
                    <a:p>
                      <a:pPr algn="ctr"/>
                      <a:endParaRPr lang="en-NZ" sz="4400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B078852-F320-4C29-94E2-0886A184B0EB}"/>
              </a:ext>
            </a:extLst>
          </p:cNvPr>
          <p:cNvGraphicFramePr>
            <a:graphicFrameLocks noGrp="1"/>
          </p:cNvGraphicFramePr>
          <p:nvPr/>
        </p:nvGraphicFramePr>
        <p:xfrm>
          <a:off x="1785938" y="3786188"/>
          <a:ext cx="5080000" cy="1071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71562"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D39DD48-059E-4429-84FE-F8A232C9729B}"/>
              </a:ext>
            </a:extLst>
          </p:cNvPr>
          <p:cNvGraphicFramePr>
            <a:graphicFrameLocks noGrp="1"/>
          </p:cNvGraphicFramePr>
          <p:nvPr/>
        </p:nvGraphicFramePr>
        <p:xfrm>
          <a:off x="1785938" y="5214938"/>
          <a:ext cx="5080000" cy="1071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71562"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374" name="TextBox 11">
            <a:extLst>
              <a:ext uri="{FF2B5EF4-FFF2-40B4-BE49-F238E27FC236}">
                <a16:creationId xmlns:a16="http://schemas.microsoft.com/office/drawing/2014/main" id="{A035F55C-9204-4AB2-9295-802E0C2A5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850" y="2589213"/>
            <a:ext cx="15716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5400">
                <a:solidFill>
                  <a:schemeClr val="bg1"/>
                </a:solidFill>
              </a:rPr>
              <a:t>40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D7A9CD-40D7-4B7D-B0C8-4A9435EB5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57800"/>
            <a:ext cx="52863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5400">
                <a:solidFill>
                  <a:schemeClr val="bg1"/>
                </a:solidFill>
              </a:rPr>
              <a:t>8    8     8    8    8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1686A44-9FF7-4A7A-A409-0B4C9FDF055F}"/>
              </a:ext>
            </a:extLst>
          </p:cNvPr>
          <p:cNvSpPr/>
          <p:nvPr/>
        </p:nvSpPr>
        <p:spPr>
          <a:xfrm>
            <a:off x="2071688" y="4500563"/>
            <a:ext cx="214312" cy="142875"/>
          </a:xfrm>
          <a:prstGeom prst="ellipse">
            <a:avLst/>
          </a:prstGeom>
          <a:solidFill>
            <a:srgbClr val="00B05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grpSp>
        <p:nvGrpSpPr>
          <p:cNvPr id="14377" name="Group 54">
            <a:extLst>
              <a:ext uri="{FF2B5EF4-FFF2-40B4-BE49-F238E27FC236}">
                <a16:creationId xmlns:a16="http://schemas.microsoft.com/office/drawing/2014/main" id="{0354882E-AE6E-4B42-BC45-3A0A70E969AD}"/>
              </a:ext>
            </a:extLst>
          </p:cNvPr>
          <p:cNvGrpSpPr>
            <a:grpSpLocks/>
          </p:cNvGrpSpPr>
          <p:nvPr/>
        </p:nvGrpSpPr>
        <p:grpSpPr bwMode="auto">
          <a:xfrm>
            <a:off x="1928813" y="3929063"/>
            <a:ext cx="642937" cy="785812"/>
            <a:chOff x="1928794" y="3929066"/>
            <a:chExt cx="642942" cy="785818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95522C7-7326-42F4-ABA0-3B3A7F7B0138}"/>
                </a:ext>
              </a:extLst>
            </p:cNvPr>
            <p:cNvSpPr/>
            <p:nvPr/>
          </p:nvSpPr>
          <p:spPr>
            <a:xfrm>
              <a:off x="1928794" y="3929066"/>
              <a:ext cx="214314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92C52C8-15DF-4513-90A1-1D5207643CA5}"/>
                </a:ext>
              </a:extLst>
            </p:cNvPr>
            <p:cNvSpPr/>
            <p:nvPr/>
          </p:nvSpPr>
          <p:spPr>
            <a:xfrm>
              <a:off x="2000232" y="4143380"/>
              <a:ext cx="214315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11F22A5-297E-4EC6-9FA4-662BB89C7C36}"/>
                </a:ext>
              </a:extLst>
            </p:cNvPr>
            <p:cNvSpPr/>
            <p:nvPr/>
          </p:nvSpPr>
          <p:spPr>
            <a:xfrm>
              <a:off x="2214546" y="4000504"/>
              <a:ext cx="214314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0505A7F-7FF7-4585-81F1-EF06E43C716A}"/>
                </a:ext>
              </a:extLst>
            </p:cNvPr>
            <p:cNvSpPr/>
            <p:nvPr/>
          </p:nvSpPr>
          <p:spPr>
            <a:xfrm>
              <a:off x="2357422" y="4357694"/>
              <a:ext cx="214314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49DB9F4-19C0-4191-9949-13BA7CE51680}"/>
                </a:ext>
              </a:extLst>
            </p:cNvPr>
            <p:cNvSpPr/>
            <p:nvPr/>
          </p:nvSpPr>
          <p:spPr>
            <a:xfrm>
              <a:off x="2285984" y="4572008"/>
              <a:ext cx="214315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3ADBD2D-9825-4997-9943-D7D839AF4C4E}"/>
                </a:ext>
              </a:extLst>
            </p:cNvPr>
            <p:cNvSpPr/>
            <p:nvPr/>
          </p:nvSpPr>
          <p:spPr>
            <a:xfrm>
              <a:off x="1928794" y="4357694"/>
              <a:ext cx="214314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122B2312-4528-4625-ABB1-C961104ECFBC}"/>
                </a:ext>
              </a:extLst>
            </p:cNvPr>
            <p:cNvSpPr/>
            <p:nvPr/>
          </p:nvSpPr>
          <p:spPr>
            <a:xfrm>
              <a:off x="2214546" y="4214818"/>
              <a:ext cx="214314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5C0D5DDE-1C21-403F-B50E-4073CE9AE231}"/>
              </a:ext>
            </a:extLst>
          </p:cNvPr>
          <p:cNvSpPr/>
          <p:nvPr/>
        </p:nvSpPr>
        <p:spPr>
          <a:xfrm>
            <a:off x="3429000" y="4286250"/>
            <a:ext cx="214313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24BCDBC-BFF6-4FC4-BC05-6F5DFDA78670}"/>
              </a:ext>
            </a:extLst>
          </p:cNvPr>
          <p:cNvSpPr/>
          <p:nvPr/>
        </p:nvSpPr>
        <p:spPr>
          <a:xfrm>
            <a:off x="3071813" y="4500563"/>
            <a:ext cx="214312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D23C705-F8E5-4637-8ED6-62AC350CA517}"/>
              </a:ext>
            </a:extLst>
          </p:cNvPr>
          <p:cNvSpPr/>
          <p:nvPr/>
        </p:nvSpPr>
        <p:spPr>
          <a:xfrm>
            <a:off x="3143250" y="4214813"/>
            <a:ext cx="214313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D4E9861-B674-4947-AE2D-73D057BCEFB5}"/>
              </a:ext>
            </a:extLst>
          </p:cNvPr>
          <p:cNvSpPr/>
          <p:nvPr/>
        </p:nvSpPr>
        <p:spPr>
          <a:xfrm>
            <a:off x="3357563" y="4500563"/>
            <a:ext cx="214312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F1D4F8E-56FA-466F-99D7-DF53D2AC6381}"/>
              </a:ext>
            </a:extLst>
          </p:cNvPr>
          <p:cNvSpPr/>
          <p:nvPr/>
        </p:nvSpPr>
        <p:spPr>
          <a:xfrm>
            <a:off x="3000375" y="4357688"/>
            <a:ext cx="214313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4C99E22-EF56-49E1-BC28-8EEF67CCA7F9}"/>
              </a:ext>
            </a:extLst>
          </p:cNvPr>
          <p:cNvSpPr/>
          <p:nvPr/>
        </p:nvSpPr>
        <p:spPr>
          <a:xfrm>
            <a:off x="3357563" y="4143375"/>
            <a:ext cx="214312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400A79D-BF24-4DD0-8F29-630DB316D777}"/>
              </a:ext>
            </a:extLst>
          </p:cNvPr>
          <p:cNvSpPr/>
          <p:nvPr/>
        </p:nvSpPr>
        <p:spPr>
          <a:xfrm>
            <a:off x="3143250" y="4071938"/>
            <a:ext cx="214313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EB41A96A-1395-4124-BA3C-4755F75F55DD}"/>
              </a:ext>
            </a:extLst>
          </p:cNvPr>
          <p:cNvSpPr/>
          <p:nvPr/>
        </p:nvSpPr>
        <p:spPr>
          <a:xfrm>
            <a:off x="2928938" y="3929063"/>
            <a:ext cx="214312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C6B55A5-2EF3-4FBB-87AE-3DD07C2D337B}"/>
              </a:ext>
            </a:extLst>
          </p:cNvPr>
          <p:cNvSpPr/>
          <p:nvPr/>
        </p:nvSpPr>
        <p:spPr>
          <a:xfrm>
            <a:off x="4429125" y="4286250"/>
            <a:ext cx="214313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147586D-7F7B-4784-B58F-8E7027E77CB0}"/>
              </a:ext>
            </a:extLst>
          </p:cNvPr>
          <p:cNvSpPr/>
          <p:nvPr/>
        </p:nvSpPr>
        <p:spPr>
          <a:xfrm>
            <a:off x="4429125" y="4572000"/>
            <a:ext cx="214313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53EC402-B8E9-4A19-8A55-2D28AB46BD3C}"/>
              </a:ext>
            </a:extLst>
          </p:cNvPr>
          <p:cNvSpPr/>
          <p:nvPr/>
        </p:nvSpPr>
        <p:spPr>
          <a:xfrm>
            <a:off x="3929063" y="4572000"/>
            <a:ext cx="214312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CD206DC-2DD2-451C-9670-245A98749305}"/>
              </a:ext>
            </a:extLst>
          </p:cNvPr>
          <p:cNvSpPr/>
          <p:nvPr/>
        </p:nvSpPr>
        <p:spPr>
          <a:xfrm>
            <a:off x="4214813" y="4357688"/>
            <a:ext cx="214312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6084D4D-5FF4-4817-831F-09BF5A8B6F5D}"/>
              </a:ext>
            </a:extLst>
          </p:cNvPr>
          <p:cNvSpPr/>
          <p:nvPr/>
        </p:nvSpPr>
        <p:spPr>
          <a:xfrm>
            <a:off x="3929063" y="4357688"/>
            <a:ext cx="214312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10DEF6D-144F-44EA-8B49-2C483990D0F1}"/>
              </a:ext>
            </a:extLst>
          </p:cNvPr>
          <p:cNvSpPr/>
          <p:nvPr/>
        </p:nvSpPr>
        <p:spPr>
          <a:xfrm>
            <a:off x="4357688" y="4500563"/>
            <a:ext cx="214312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7835BDD-52C6-41DD-83A2-EC7C44520186}"/>
              </a:ext>
            </a:extLst>
          </p:cNvPr>
          <p:cNvSpPr/>
          <p:nvPr/>
        </p:nvSpPr>
        <p:spPr>
          <a:xfrm>
            <a:off x="4286250" y="4143375"/>
            <a:ext cx="214313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1A24888-3037-4580-A930-EDC7E43D2CFD}"/>
              </a:ext>
            </a:extLst>
          </p:cNvPr>
          <p:cNvSpPr/>
          <p:nvPr/>
        </p:nvSpPr>
        <p:spPr>
          <a:xfrm>
            <a:off x="4000500" y="4071938"/>
            <a:ext cx="214313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900049F-A1D3-4A7F-85ED-39164F4F6D0F}"/>
              </a:ext>
            </a:extLst>
          </p:cNvPr>
          <p:cNvSpPr/>
          <p:nvPr/>
        </p:nvSpPr>
        <p:spPr>
          <a:xfrm>
            <a:off x="5000625" y="4286250"/>
            <a:ext cx="214313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B429A8F-230A-4974-9D4C-01C77E5012A3}"/>
              </a:ext>
            </a:extLst>
          </p:cNvPr>
          <p:cNvSpPr/>
          <p:nvPr/>
        </p:nvSpPr>
        <p:spPr>
          <a:xfrm>
            <a:off x="5072063" y="4429125"/>
            <a:ext cx="214312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1D0FDA8-53C0-4B02-BDB8-904889B88D07}"/>
              </a:ext>
            </a:extLst>
          </p:cNvPr>
          <p:cNvSpPr/>
          <p:nvPr/>
        </p:nvSpPr>
        <p:spPr>
          <a:xfrm>
            <a:off x="5214938" y="4071938"/>
            <a:ext cx="214312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63F18771-50FA-4838-860F-6D0BAFFF8ED8}"/>
              </a:ext>
            </a:extLst>
          </p:cNvPr>
          <p:cNvSpPr/>
          <p:nvPr/>
        </p:nvSpPr>
        <p:spPr>
          <a:xfrm>
            <a:off x="5286375" y="4357688"/>
            <a:ext cx="214313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FFC2C15-1F71-4049-B2DC-28538689CF31}"/>
              </a:ext>
            </a:extLst>
          </p:cNvPr>
          <p:cNvSpPr/>
          <p:nvPr/>
        </p:nvSpPr>
        <p:spPr>
          <a:xfrm>
            <a:off x="5572125" y="4572000"/>
            <a:ext cx="214313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D3AFDFAD-FC97-485F-8547-104D3496B084}"/>
              </a:ext>
            </a:extLst>
          </p:cNvPr>
          <p:cNvSpPr/>
          <p:nvPr/>
        </p:nvSpPr>
        <p:spPr>
          <a:xfrm>
            <a:off x="5357813" y="4572000"/>
            <a:ext cx="214312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41AC7930-CFF2-41ED-86D5-2B5B489F065C}"/>
              </a:ext>
            </a:extLst>
          </p:cNvPr>
          <p:cNvSpPr/>
          <p:nvPr/>
        </p:nvSpPr>
        <p:spPr>
          <a:xfrm>
            <a:off x="5429250" y="4214813"/>
            <a:ext cx="214313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467749E-8B66-48D9-A1E5-BBC9286C499C}"/>
              </a:ext>
            </a:extLst>
          </p:cNvPr>
          <p:cNvSpPr/>
          <p:nvPr/>
        </p:nvSpPr>
        <p:spPr>
          <a:xfrm>
            <a:off x="5000625" y="4000500"/>
            <a:ext cx="214313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6086AC3C-AD08-44DD-88B9-850E36753DCC}"/>
              </a:ext>
            </a:extLst>
          </p:cNvPr>
          <p:cNvSpPr/>
          <p:nvPr/>
        </p:nvSpPr>
        <p:spPr>
          <a:xfrm>
            <a:off x="5929313" y="3929063"/>
            <a:ext cx="214312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243018D-A512-4EA5-B730-87CC5F10F07D}"/>
              </a:ext>
            </a:extLst>
          </p:cNvPr>
          <p:cNvSpPr/>
          <p:nvPr/>
        </p:nvSpPr>
        <p:spPr>
          <a:xfrm>
            <a:off x="6000750" y="4429125"/>
            <a:ext cx="214313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A9D9906B-FBAF-4787-88FA-53F3347FAD71}"/>
              </a:ext>
            </a:extLst>
          </p:cNvPr>
          <p:cNvSpPr/>
          <p:nvPr/>
        </p:nvSpPr>
        <p:spPr>
          <a:xfrm>
            <a:off x="6357938" y="4500563"/>
            <a:ext cx="214312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43373D3-5C17-44A1-B566-EB5939FEAF97}"/>
              </a:ext>
            </a:extLst>
          </p:cNvPr>
          <p:cNvSpPr/>
          <p:nvPr/>
        </p:nvSpPr>
        <p:spPr>
          <a:xfrm>
            <a:off x="6072188" y="4500563"/>
            <a:ext cx="214312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BEC5B99-F5D5-4179-AB93-09E7FEEA7869}"/>
              </a:ext>
            </a:extLst>
          </p:cNvPr>
          <p:cNvSpPr/>
          <p:nvPr/>
        </p:nvSpPr>
        <p:spPr>
          <a:xfrm>
            <a:off x="6072188" y="4214813"/>
            <a:ext cx="214312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C012DE41-949B-4370-A330-5B28C210F601}"/>
              </a:ext>
            </a:extLst>
          </p:cNvPr>
          <p:cNvSpPr/>
          <p:nvPr/>
        </p:nvSpPr>
        <p:spPr>
          <a:xfrm>
            <a:off x="6429375" y="4214813"/>
            <a:ext cx="214313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FEFB93F-887F-43D4-8590-D9609F93FC2A}"/>
              </a:ext>
            </a:extLst>
          </p:cNvPr>
          <p:cNvSpPr/>
          <p:nvPr/>
        </p:nvSpPr>
        <p:spPr>
          <a:xfrm>
            <a:off x="6286500" y="4286250"/>
            <a:ext cx="214313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FBAD1453-7F4E-4F69-803A-E0D3381BBE6A}"/>
              </a:ext>
            </a:extLst>
          </p:cNvPr>
          <p:cNvSpPr/>
          <p:nvPr/>
        </p:nvSpPr>
        <p:spPr>
          <a:xfrm>
            <a:off x="6286500" y="4000500"/>
            <a:ext cx="214313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1695EF0-3F7B-4332-8FFA-AE66D973C3BF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351787" y="379734"/>
            <a:ext cx="611065" cy="1248803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NZ">
                <a:noFill/>
              </a:rPr>
              <a:t>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52E458-80E2-4A86-A342-9481BD76AFF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668622" y="6286500"/>
            <a:ext cx="192360" cy="520463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NZ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5A6AE55-D367-4955-8875-FC748D6E686C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71600" y="1196752"/>
            <a:ext cx="4572000" cy="5756448"/>
          </a:xfrm>
          <a:prstGeom prst="rect">
            <a:avLst/>
          </a:prstGeom>
          <a:blipFill>
            <a:blip r:embed="rId2"/>
            <a:stretch>
              <a:fillRect l="-1733" t="-529"/>
            </a:stretch>
          </a:blipFill>
        </p:spPr>
        <p:txBody>
          <a:bodyPr/>
          <a:lstStyle/>
          <a:p>
            <a:r>
              <a:rPr lang="en-NZ">
                <a:noFill/>
              </a:rPr>
              <a:t>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>
            <a:extLst>
              <a:ext uri="{FF2B5EF4-FFF2-40B4-BE49-F238E27FC236}">
                <a16:creationId xmlns:a16="http://schemas.microsoft.com/office/drawing/2014/main" id="{B098C717-183D-4CC8-BEDB-39A426A8B0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90975" y="2376488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14338" name="Object 2">
                        <a:extLst>
                          <a:ext uri="{FF2B5EF4-FFF2-40B4-BE49-F238E27FC236}">
                            <a16:creationId xmlns:a16="http://schemas.microsoft.com/office/drawing/2014/main" id="{B098C717-183D-4CC8-BEDB-39A426A8B0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2376488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TextBox 7">
            <a:extLst>
              <a:ext uri="{FF2B5EF4-FFF2-40B4-BE49-F238E27FC236}">
                <a16:creationId xmlns:a16="http://schemas.microsoft.com/office/drawing/2014/main" id="{BEEE5D3E-730C-4E17-B5FA-76796645B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3537" y="1379650"/>
            <a:ext cx="47656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4400" dirty="0"/>
              <a:t>of 40 =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C2E19D1-36C8-4408-8EA6-1B81DB3500AE}"/>
              </a:ext>
            </a:extLst>
          </p:cNvPr>
          <p:cNvGraphicFramePr>
            <a:graphicFrameLocks noGrp="1"/>
          </p:cNvGraphicFramePr>
          <p:nvPr/>
        </p:nvGraphicFramePr>
        <p:xfrm>
          <a:off x="1785938" y="2500313"/>
          <a:ext cx="5143500" cy="1000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25">
                <a:tc>
                  <a:txBody>
                    <a:bodyPr/>
                    <a:lstStyle/>
                    <a:p>
                      <a:pPr algn="ctr"/>
                      <a:endParaRPr lang="en-NZ" sz="4400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B078852-F320-4C29-94E2-0886A184B0EB}"/>
              </a:ext>
            </a:extLst>
          </p:cNvPr>
          <p:cNvGraphicFramePr>
            <a:graphicFrameLocks noGrp="1"/>
          </p:cNvGraphicFramePr>
          <p:nvPr/>
        </p:nvGraphicFramePr>
        <p:xfrm>
          <a:off x="1785938" y="3786188"/>
          <a:ext cx="5080000" cy="1071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71562"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D39DD48-059E-4429-84FE-F8A232C9729B}"/>
              </a:ext>
            </a:extLst>
          </p:cNvPr>
          <p:cNvGraphicFramePr>
            <a:graphicFrameLocks noGrp="1"/>
          </p:cNvGraphicFramePr>
          <p:nvPr/>
        </p:nvGraphicFramePr>
        <p:xfrm>
          <a:off x="1785938" y="5214938"/>
          <a:ext cx="5080000" cy="1071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71562"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374" name="TextBox 11">
            <a:extLst>
              <a:ext uri="{FF2B5EF4-FFF2-40B4-BE49-F238E27FC236}">
                <a16:creationId xmlns:a16="http://schemas.microsoft.com/office/drawing/2014/main" id="{A035F55C-9204-4AB2-9295-802E0C2A5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850" y="2589213"/>
            <a:ext cx="15716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5400">
                <a:solidFill>
                  <a:schemeClr val="bg1"/>
                </a:solidFill>
              </a:rPr>
              <a:t>40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D7A9CD-40D7-4B7D-B0C8-4A9435EB5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57800"/>
            <a:ext cx="52863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5400">
                <a:solidFill>
                  <a:schemeClr val="bg1"/>
                </a:solidFill>
              </a:rPr>
              <a:t>8    8     8    8    8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1686A44-9FF7-4A7A-A409-0B4C9FDF055F}"/>
              </a:ext>
            </a:extLst>
          </p:cNvPr>
          <p:cNvSpPr/>
          <p:nvPr/>
        </p:nvSpPr>
        <p:spPr>
          <a:xfrm>
            <a:off x="2071688" y="4500563"/>
            <a:ext cx="214312" cy="142875"/>
          </a:xfrm>
          <a:prstGeom prst="ellipse">
            <a:avLst/>
          </a:prstGeom>
          <a:solidFill>
            <a:srgbClr val="00B05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grpSp>
        <p:nvGrpSpPr>
          <p:cNvPr id="14377" name="Group 54">
            <a:extLst>
              <a:ext uri="{FF2B5EF4-FFF2-40B4-BE49-F238E27FC236}">
                <a16:creationId xmlns:a16="http://schemas.microsoft.com/office/drawing/2014/main" id="{0354882E-AE6E-4B42-BC45-3A0A70E969AD}"/>
              </a:ext>
            </a:extLst>
          </p:cNvPr>
          <p:cNvGrpSpPr>
            <a:grpSpLocks/>
          </p:cNvGrpSpPr>
          <p:nvPr/>
        </p:nvGrpSpPr>
        <p:grpSpPr bwMode="auto">
          <a:xfrm>
            <a:off x="1928813" y="3929063"/>
            <a:ext cx="642937" cy="785812"/>
            <a:chOff x="1928794" y="3929066"/>
            <a:chExt cx="642942" cy="785818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95522C7-7326-42F4-ABA0-3B3A7F7B0138}"/>
                </a:ext>
              </a:extLst>
            </p:cNvPr>
            <p:cNvSpPr/>
            <p:nvPr/>
          </p:nvSpPr>
          <p:spPr>
            <a:xfrm>
              <a:off x="1928794" y="3929066"/>
              <a:ext cx="214314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92C52C8-15DF-4513-90A1-1D5207643CA5}"/>
                </a:ext>
              </a:extLst>
            </p:cNvPr>
            <p:cNvSpPr/>
            <p:nvPr/>
          </p:nvSpPr>
          <p:spPr>
            <a:xfrm>
              <a:off x="2000232" y="4143380"/>
              <a:ext cx="214315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11F22A5-297E-4EC6-9FA4-662BB89C7C36}"/>
                </a:ext>
              </a:extLst>
            </p:cNvPr>
            <p:cNvSpPr/>
            <p:nvPr/>
          </p:nvSpPr>
          <p:spPr>
            <a:xfrm>
              <a:off x="2214546" y="4000504"/>
              <a:ext cx="214314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0505A7F-7FF7-4585-81F1-EF06E43C716A}"/>
                </a:ext>
              </a:extLst>
            </p:cNvPr>
            <p:cNvSpPr/>
            <p:nvPr/>
          </p:nvSpPr>
          <p:spPr>
            <a:xfrm>
              <a:off x="2357422" y="4357694"/>
              <a:ext cx="214314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49DB9F4-19C0-4191-9949-13BA7CE51680}"/>
                </a:ext>
              </a:extLst>
            </p:cNvPr>
            <p:cNvSpPr/>
            <p:nvPr/>
          </p:nvSpPr>
          <p:spPr>
            <a:xfrm>
              <a:off x="2285984" y="4572008"/>
              <a:ext cx="214315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3ADBD2D-9825-4997-9943-D7D839AF4C4E}"/>
                </a:ext>
              </a:extLst>
            </p:cNvPr>
            <p:cNvSpPr/>
            <p:nvPr/>
          </p:nvSpPr>
          <p:spPr>
            <a:xfrm>
              <a:off x="1928794" y="4357694"/>
              <a:ext cx="214314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122B2312-4528-4625-ABB1-C961104ECFBC}"/>
                </a:ext>
              </a:extLst>
            </p:cNvPr>
            <p:cNvSpPr/>
            <p:nvPr/>
          </p:nvSpPr>
          <p:spPr>
            <a:xfrm>
              <a:off x="2214546" y="4214818"/>
              <a:ext cx="214314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5C0D5DDE-1C21-403F-B50E-4073CE9AE231}"/>
              </a:ext>
            </a:extLst>
          </p:cNvPr>
          <p:cNvSpPr/>
          <p:nvPr/>
        </p:nvSpPr>
        <p:spPr>
          <a:xfrm>
            <a:off x="3429000" y="4286250"/>
            <a:ext cx="214313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24BCDBC-BFF6-4FC4-BC05-6F5DFDA78670}"/>
              </a:ext>
            </a:extLst>
          </p:cNvPr>
          <p:cNvSpPr/>
          <p:nvPr/>
        </p:nvSpPr>
        <p:spPr>
          <a:xfrm>
            <a:off x="3071813" y="4500563"/>
            <a:ext cx="214312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D23C705-F8E5-4637-8ED6-62AC350CA517}"/>
              </a:ext>
            </a:extLst>
          </p:cNvPr>
          <p:cNvSpPr/>
          <p:nvPr/>
        </p:nvSpPr>
        <p:spPr>
          <a:xfrm>
            <a:off x="3143250" y="4214813"/>
            <a:ext cx="214313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D4E9861-B674-4947-AE2D-73D057BCEFB5}"/>
              </a:ext>
            </a:extLst>
          </p:cNvPr>
          <p:cNvSpPr/>
          <p:nvPr/>
        </p:nvSpPr>
        <p:spPr>
          <a:xfrm>
            <a:off x="3357563" y="4500563"/>
            <a:ext cx="214312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F1D4F8E-56FA-466F-99D7-DF53D2AC6381}"/>
              </a:ext>
            </a:extLst>
          </p:cNvPr>
          <p:cNvSpPr/>
          <p:nvPr/>
        </p:nvSpPr>
        <p:spPr>
          <a:xfrm>
            <a:off x="3000375" y="4357688"/>
            <a:ext cx="214313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4C99E22-EF56-49E1-BC28-8EEF67CCA7F9}"/>
              </a:ext>
            </a:extLst>
          </p:cNvPr>
          <p:cNvSpPr/>
          <p:nvPr/>
        </p:nvSpPr>
        <p:spPr>
          <a:xfrm>
            <a:off x="3357563" y="4143375"/>
            <a:ext cx="214312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400A79D-BF24-4DD0-8F29-630DB316D777}"/>
              </a:ext>
            </a:extLst>
          </p:cNvPr>
          <p:cNvSpPr/>
          <p:nvPr/>
        </p:nvSpPr>
        <p:spPr>
          <a:xfrm>
            <a:off x="3143250" y="4071938"/>
            <a:ext cx="214313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EB41A96A-1395-4124-BA3C-4755F75F55DD}"/>
              </a:ext>
            </a:extLst>
          </p:cNvPr>
          <p:cNvSpPr/>
          <p:nvPr/>
        </p:nvSpPr>
        <p:spPr>
          <a:xfrm>
            <a:off x="2928938" y="3929063"/>
            <a:ext cx="214312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C6B55A5-2EF3-4FBB-87AE-3DD07C2D337B}"/>
              </a:ext>
            </a:extLst>
          </p:cNvPr>
          <p:cNvSpPr/>
          <p:nvPr/>
        </p:nvSpPr>
        <p:spPr>
          <a:xfrm>
            <a:off x="4429125" y="4286250"/>
            <a:ext cx="214313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147586D-7F7B-4784-B58F-8E7027E77CB0}"/>
              </a:ext>
            </a:extLst>
          </p:cNvPr>
          <p:cNvSpPr/>
          <p:nvPr/>
        </p:nvSpPr>
        <p:spPr>
          <a:xfrm>
            <a:off x="4429125" y="4572000"/>
            <a:ext cx="214313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53EC402-B8E9-4A19-8A55-2D28AB46BD3C}"/>
              </a:ext>
            </a:extLst>
          </p:cNvPr>
          <p:cNvSpPr/>
          <p:nvPr/>
        </p:nvSpPr>
        <p:spPr>
          <a:xfrm>
            <a:off x="3929063" y="4572000"/>
            <a:ext cx="214312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CD206DC-2DD2-451C-9670-245A98749305}"/>
              </a:ext>
            </a:extLst>
          </p:cNvPr>
          <p:cNvSpPr/>
          <p:nvPr/>
        </p:nvSpPr>
        <p:spPr>
          <a:xfrm>
            <a:off x="4214813" y="4357688"/>
            <a:ext cx="214312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6084D4D-5FF4-4817-831F-09BF5A8B6F5D}"/>
              </a:ext>
            </a:extLst>
          </p:cNvPr>
          <p:cNvSpPr/>
          <p:nvPr/>
        </p:nvSpPr>
        <p:spPr>
          <a:xfrm>
            <a:off x="3929063" y="4357688"/>
            <a:ext cx="214312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10DEF6D-144F-44EA-8B49-2C483990D0F1}"/>
              </a:ext>
            </a:extLst>
          </p:cNvPr>
          <p:cNvSpPr/>
          <p:nvPr/>
        </p:nvSpPr>
        <p:spPr>
          <a:xfrm>
            <a:off x="4357688" y="4500563"/>
            <a:ext cx="214312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7835BDD-52C6-41DD-83A2-EC7C44520186}"/>
              </a:ext>
            </a:extLst>
          </p:cNvPr>
          <p:cNvSpPr/>
          <p:nvPr/>
        </p:nvSpPr>
        <p:spPr>
          <a:xfrm>
            <a:off x="4286250" y="4143375"/>
            <a:ext cx="214313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1A24888-3037-4580-A930-EDC7E43D2CFD}"/>
              </a:ext>
            </a:extLst>
          </p:cNvPr>
          <p:cNvSpPr/>
          <p:nvPr/>
        </p:nvSpPr>
        <p:spPr>
          <a:xfrm>
            <a:off x="4000500" y="4071938"/>
            <a:ext cx="214313" cy="142875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900049F-A1D3-4A7F-85ED-39164F4F6D0F}"/>
              </a:ext>
            </a:extLst>
          </p:cNvPr>
          <p:cNvSpPr/>
          <p:nvPr/>
        </p:nvSpPr>
        <p:spPr>
          <a:xfrm>
            <a:off x="5000625" y="4286250"/>
            <a:ext cx="214313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B429A8F-230A-4974-9D4C-01C77E5012A3}"/>
              </a:ext>
            </a:extLst>
          </p:cNvPr>
          <p:cNvSpPr/>
          <p:nvPr/>
        </p:nvSpPr>
        <p:spPr>
          <a:xfrm>
            <a:off x="5072063" y="4429125"/>
            <a:ext cx="214312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1D0FDA8-53C0-4B02-BDB8-904889B88D07}"/>
              </a:ext>
            </a:extLst>
          </p:cNvPr>
          <p:cNvSpPr/>
          <p:nvPr/>
        </p:nvSpPr>
        <p:spPr>
          <a:xfrm>
            <a:off x="5214938" y="4071938"/>
            <a:ext cx="214312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63F18771-50FA-4838-860F-6D0BAFFF8ED8}"/>
              </a:ext>
            </a:extLst>
          </p:cNvPr>
          <p:cNvSpPr/>
          <p:nvPr/>
        </p:nvSpPr>
        <p:spPr>
          <a:xfrm>
            <a:off x="5286375" y="4357688"/>
            <a:ext cx="214313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FFC2C15-1F71-4049-B2DC-28538689CF31}"/>
              </a:ext>
            </a:extLst>
          </p:cNvPr>
          <p:cNvSpPr/>
          <p:nvPr/>
        </p:nvSpPr>
        <p:spPr>
          <a:xfrm>
            <a:off x="5572125" y="4572000"/>
            <a:ext cx="214313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D3AFDFAD-FC97-485F-8547-104D3496B084}"/>
              </a:ext>
            </a:extLst>
          </p:cNvPr>
          <p:cNvSpPr/>
          <p:nvPr/>
        </p:nvSpPr>
        <p:spPr>
          <a:xfrm>
            <a:off x="5357813" y="4572000"/>
            <a:ext cx="214312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41AC7930-CFF2-41ED-86D5-2B5B489F065C}"/>
              </a:ext>
            </a:extLst>
          </p:cNvPr>
          <p:cNvSpPr/>
          <p:nvPr/>
        </p:nvSpPr>
        <p:spPr>
          <a:xfrm>
            <a:off x="5429250" y="4214813"/>
            <a:ext cx="214313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467749E-8B66-48D9-A1E5-BBC9286C499C}"/>
              </a:ext>
            </a:extLst>
          </p:cNvPr>
          <p:cNvSpPr/>
          <p:nvPr/>
        </p:nvSpPr>
        <p:spPr>
          <a:xfrm>
            <a:off x="5000625" y="4000500"/>
            <a:ext cx="214313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6086AC3C-AD08-44DD-88B9-850E36753DCC}"/>
              </a:ext>
            </a:extLst>
          </p:cNvPr>
          <p:cNvSpPr/>
          <p:nvPr/>
        </p:nvSpPr>
        <p:spPr>
          <a:xfrm>
            <a:off x="5929313" y="3929063"/>
            <a:ext cx="214312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243018D-A512-4EA5-B730-87CC5F10F07D}"/>
              </a:ext>
            </a:extLst>
          </p:cNvPr>
          <p:cNvSpPr/>
          <p:nvPr/>
        </p:nvSpPr>
        <p:spPr>
          <a:xfrm>
            <a:off x="6000750" y="4429125"/>
            <a:ext cx="214313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A9D9906B-FBAF-4787-88FA-53F3347FAD71}"/>
              </a:ext>
            </a:extLst>
          </p:cNvPr>
          <p:cNvSpPr/>
          <p:nvPr/>
        </p:nvSpPr>
        <p:spPr>
          <a:xfrm>
            <a:off x="6357938" y="4500563"/>
            <a:ext cx="214312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43373D3-5C17-44A1-B566-EB5939FEAF97}"/>
              </a:ext>
            </a:extLst>
          </p:cNvPr>
          <p:cNvSpPr/>
          <p:nvPr/>
        </p:nvSpPr>
        <p:spPr>
          <a:xfrm>
            <a:off x="6072188" y="4500563"/>
            <a:ext cx="214312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BEC5B99-F5D5-4179-AB93-09E7FEEA7869}"/>
              </a:ext>
            </a:extLst>
          </p:cNvPr>
          <p:cNvSpPr/>
          <p:nvPr/>
        </p:nvSpPr>
        <p:spPr>
          <a:xfrm>
            <a:off x="6072188" y="4214813"/>
            <a:ext cx="214312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C012DE41-949B-4370-A330-5B28C210F601}"/>
              </a:ext>
            </a:extLst>
          </p:cNvPr>
          <p:cNvSpPr/>
          <p:nvPr/>
        </p:nvSpPr>
        <p:spPr>
          <a:xfrm>
            <a:off x="6429375" y="4214813"/>
            <a:ext cx="214313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FEFB93F-887F-43D4-8590-D9609F93FC2A}"/>
              </a:ext>
            </a:extLst>
          </p:cNvPr>
          <p:cNvSpPr/>
          <p:nvPr/>
        </p:nvSpPr>
        <p:spPr>
          <a:xfrm>
            <a:off x="6286500" y="4286250"/>
            <a:ext cx="214313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FBAD1453-7F4E-4F69-803A-E0D3381BBE6A}"/>
              </a:ext>
            </a:extLst>
          </p:cNvPr>
          <p:cNvSpPr/>
          <p:nvPr/>
        </p:nvSpPr>
        <p:spPr>
          <a:xfrm>
            <a:off x="6286500" y="4000500"/>
            <a:ext cx="214313" cy="142875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52E458-80E2-4A86-A342-9481BD76AFF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668622" y="6286500"/>
            <a:ext cx="192360" cy="520463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NZ">
                <a:noFill/>
              </a:rPr>
              <a:t> 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79EF2CE-3C5C-48D7-B7CB-4EEAE2E4E5C7}"/>
                  </a:ext>
                </a:extLst>
              </p:cNvPr>
              <p:cNvSpPr txBox="1"/>
              <p:nvPr/>
            </p:nvSpPr>
            <p:spPr>
              <a:xfrm>
                <a:off x="1940719" y="1349542"/>
                <a:ext cx="1143000" cy="8094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NZ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NZ" sz="280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NZ" sz="2800" i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NZ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79EF2CE-3C5C-48D7-B7CB-4EEAE2E4E5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0719" y="1349542"/>
                <a:ext cx="1143000" cy="8094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20B493C9-5390-4696-860E-5F9AC466FF6A}"/>
              </a:ext>
            </a:extLst>
          </p:cNvPr>
          <p:cNvSpPr txBox="1"/>
          <p:nvPr/>
        </p:nvSpPr>
        <p:spPr>
          <a:xfrm>
            <a:off x="1928813" y="325406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Find a non – unit fraction of an amount.</a:t>
            </a:r>
          </a:p>
          <a:p>
            <a:endParaRPr lang="en-NZ" dirty="0"/>
          </a:p>
          <a:p>
            <a:r>
              <a:rPr lang="en-NZ" dirty="0"/>
              <a:t>How would you show working for</a:t>
            </a:r>
          </a:p>
        </p:txBody>
      </p:sp>
    </p:spTree>
    <p:extLst>
      <p:ext uri="{BB962C8B-B14F-4D97-AF65-F5344CB8AC3E}">
        <p14:creationId xmlns:p14="http://schemas.microsoft.com/office/powerpoint/2010/main" val="121882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2344F3-DF6C-45BB-A43E-7045F811C894}"/>
              </a:ext>
            </a:extLst>
          </p:cNvPr>
          <p:cNvSpPr txBox="1"/>
          <p:nvPr/>
        </p:nvSpPr>
        <p:spPr>
          <a:xfrm>
            <a:off x="1187450" y="620713"/>
            <a:ext cx="1871663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NZ" dirty="0">
                <a:latin typeface="Arial" charset="0"/>
              </a:rPr>
              <a:t>Solve:</a:t>
            </a:r>
          </a:p>
          <a:p>
            <a:pPr eaLnBrk="1" hangingPunct="1">
              <a:defRPr/>
            </a:pPr>
            <a:endParaRPr lang="en-NZ" dirty="0">
              <a:latin typeface="Arial" charset="0"/>
            </a:endParaRP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en-NZ" dirty="0">
                <a:latin typeface="Arial" charset="0"/>
              </a:rPr>
              <a:t>        of 30 </a:t>
            </a:r>
          </a:p>
          <a:p>
            <a:pPr marL="342900" indent="-342900" eaLnBrk="1" hangingPunct="1">
              <a:buFontTx/>
              <a:buAutoNum type="arabicPeriod"/>
              <a:defRPr/>
            </a:pPr>
            <a:endParaRPr lang="en-NZ" dirty="0">
              <a:latin typeface="Arial" charset="0"/>
            </a:endParaRPr>
          </a:p>
          <a:p>
            <a:pPr marL="342900" indent="-342900" eaLnBrk="1" hangingPunct="1">
              <a:buFontTx/>
              <a:buAutoNum type="arabicPeriod"/>
              <a:defRPr/>
            </a:pPr>
            <a:endParaRPr lang="en-NZ" dirty="0">
              <a:latin typeface="Arial" charset="0"/>
            </a:endParaRP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en-NZ" dirty="0">
                <a:latin typeface="Arial" charset="0"/>
              </a:rPr>
              <a:t>       of 60</a:t>
            </a:r>
          </a:p>
          <a:p>
            <a:pPr marL="342900" indent="-342900" eaLnBrk="1" hangingPunct="1">
              <a:buFontTx/>
              <a:buAutoNum type="arabicPeriod"/>
              <a:defRPr/>
            </a:pPr>
            <a:endParaRPr lang="en-NZ" dirty="0">
              <a:latin typeface="Arial" charset="0"/>
            </a:endParaRPr>
          </a:p>
          <a:p>
            <a:pPr marL="342900" indent="-342900" eaLnBrk="1" hangingPunct="1">
              <a:buFontTx/>
              <a:buAutoNum type="arabicPeriod"/>
              <a:defRPr/>
            </a:pPr>
            <a:endParaRPr lang="en-NZ" dirty="0">
              <a:latin typeface="Arial" charset="0"/>
            </a:endParaRP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en-NZ" dirty="0">
                <a:latin typeface="Arial" charset="0"/>
              </a:rPr>
              <a:t>       of 27</a:t>
            </a:r>
          </a:p>
          <a:p>
            <a:pPr marL="342900" indent="-342900" eaLnBrk="1" hangingPunct="1">
              <a:buFontTx/>
              <a:buAutoNum type="arabicPeriod"/>
              <a:defRPr/>
            </a:pPr>
            <a:endParaRPr lang="en-NZ" dirty="0">
              <a:latin typeface="Arial" charset="0"/>
            </a:endParaRPr>
          </a:p>
          <a:p>
            <a:pPr marL="342900" indent="-342900" eaLnBrk="1" hangingPunct="1">
              <a:buFontTx/>
              <a:buAutoNum type="arabicPeriod"/>
              <a:defRPr/>
            </a:pPr>
            <a:endParaRPr lang="en-NZ" dirty="0">
              <a:latin typeface="Arial" charset="0"/>
            </a:endParaRP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en-NZ" dirty="0">
                <a:latin typeface="Arial" charset="0"/>
              </a:rPr>
              <a:t>       of 40</a:t>
            </a:r>
          </a:p>
          <a:p>
            <a:pPr marL="342900" indent="-342900" eaLnBrk="1" hangingPunct="1">
              <a:buFontTx/>
              <a:buAutoNum type="arabicPeriod"/>
              <a:defRPr/>
            </a:pPr>
            <a:endParaRPr lang="en-NZ" dirty="0">
              <a:latin typeface="Arial" charset="0"/>
            </a:endParaRPr>
          </a:p>
          <a:p>
            <a:pPr marL="342900" indent="-342900" eaLnBrk="1" hangingPunct="1">
              <a:buFontTx/>
              <a:buAutoNum type="arabicPeriod"/>
              <a:defRPr/>
            </a:pPr>
            <a:endParaRPr lang="en-NZ" dirty="0">
              <a:latin typeface="Arial" charset="0"/>
            </a:endParaRP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en-NZ" dirty="0">
                <a:latin typeface="Arial" charset="0"/>
              </a:rPr>
              <a:t>      of 14</a:t>
            </a:r>
          </a:p>
          <a:p>
            <a:pPr eaLnBrk="1" hangingPunct="1">
              <a:defRPr/>
            </a:pPr>
            <a:endParaRPr lang="en-NZ" dirty="0">
              <a:latin typeface="Arial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2AB2170-7EC7-41EE-9280-C7413876B1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1052513"/>
          <a:ext cx="360363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152334" imgH="393529" progId="Equation.3">
                  <p:embed/>
                </p:oleObj>
              </mc:Choice>
              <mc:Fallback>
                <p:oleObj name="Equation" r:id="rId3" imgW="152334" imgH="393529" progId="Equation.3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12AB2170-7EC7-41EE-9280-C7413876B1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052513"/>
                        <a:ext cx="360363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BAF579C-B7C9-4AE7-8D61-4FFC15C8A7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1916113"/>
          <a:ext cx="360363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BAF579C-B7C9-4AE7-8D61-4FFC15C8A7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916113"/>
                        <a:ext cx="360363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B9845CD-A77C-4704-884C-28998B0F36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2708275"/>
          <a:ext cx="360363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152334" imgH="393529" progId="Equation.3">
                  <p:embed/>
                </p:oleObj>
              </mc:Choice>
              <mc:Fallback>
                <p:oleObj name="Equation" r:id="rId7" imgW="152334" imgH="393529" progId="Equation.3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B9845CD-A77C-4704-884C-28998B0F36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708275"/>
                        <a:ext cx="360363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2AC3300-4796-4FE9-8FDD-BA27C84D22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3538" y="3500438"/>
          <a:ext cx="3302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9" imgW="139639" imgH="393529" progId="Equation.3">
                  <p:embed/>
                </p:oleObj>
              </mc:Choice>
              <mc:Fallback>
                <p:oleObj name="Equation" r:id="rId9" imgW="139639" imgH="393529" progId="Equation.3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2AC3300-4796-4FE9-8FDD-BA27C84D22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538" y="3500438"/>
                        <a:ext cx="3302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8FF9A8B-06BB-46EF-BFA3-59678FE225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4292600"/>
          <a:ext cx="360363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1" imgW="152334" imgH="393529" progId="Equation.3">
                  <p:embed/>
                </p:oleObj>
              </mc:Choice>
              <mc:Fallback>
                <p:oleObj name="Equation" r:id="rId11" imgW="152334" imgH="393529" progId="Equation.3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8FF9A8B-06BB-46EF-BFA3-59678FE225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292600"/>
                        <a:ext cx="360363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39C376C-30B6-488F-8152-91CC026A4F85}"/>
              </a:ext>
            </a:extLst>
          </p:cNvPr>
          <p:cNvSpPr txBox="1">
            <a:spLocks/>
          </p:cNvSpPr>
          <p:nvPr/>
        </p:nvSpPr>
        <p:spPr bwMode="auto">
          <a:xfrm>
            <a:off x="942975" y="1201738"/>
            <a:ext cx="6122988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34" charset="0"/>
              </a:defRPr>
            </a:lvl9pPr>
          </a:lstStyle>
          <a:p>
            <a:pPr defTabSz="685800">
              <a:defRPr/>
            </a:pPr>
            <a:r>
              <a:rPr lang="en-NZ" altLang="en-US" sz="3300" kern="0" dirty="0">
                <a:solidFill>
                  <a:srgbClr val="003366"/>
                </a:solidFill>
                <a:latin typeface="Helvetica"/>
              </a:rPr>
              <a:t>What is a Fraction?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6D44F235-90C3-4595-8669-F40052ECA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688" y="2563813"/>
            <a:ext cx="31607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685800">
              <a:defRPr/>
            </a:pPr>
            <a:r>
              <a:rPr lang="en-NZ" altLang="en-US" sz="1800" kern="0">
                <a:solidFill>
                  <a:srgbClr val="000000"/>
                </a:solidFill>
              </a:rPr>
              <a:t>A fraction is a part of a whole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C4B5015-E066-446D-BA48-795B69BA5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13" y="3429000"/>
            <a:ext cx="3429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685800">
              <a:defRPr/>
            </a:pPr>
            <a:r>
              <a:rPr lang="en-NZ" altLang="en-US" sz="1800" kern="0">
                <a:solidFill>
                  <a:srgbClr val="000000"/>
                </a:solidFill>
              </a:rPr>
              <a:t>For example, </a:t>
            </a:r>
            <a:r>
              <a:rPr lang="en-NZ" altLang="en-US" sz="1800" b="1" kern="0">
                <a:solidFill>
                  <a:srgbClr val="000000"/>
                </a:solidFill>
              </a:rPr>
              <a:t>half</a:t>
            </a:r>
            <a:r>
              <a:rPr lang="en-NZ" altLang="en-US" sz="1800" kern="0">
                <a:solidFill>
                  <a:srgbClr val="000000"/>
                </a:solidFill>
              </a:rPr>
              <a:t> of an apple is a </a:t>
            </a:r>
            <a:r>
              <a:rPr lang="en-NZ" altLang="en-US" sz="1800" u="sng" kern="0">
                <a:solidFill>
                  <a:srgbClr val="000000"/>
                </a:solidFill>
              </a:rPr>
              <a:t>fraction</a:t>
            </a:r>
            <a:r>
              <a:rPr lang="en-NZ" altLang="en-US" sz="1800" kern="0">
                <a:solidFill>
                  <a:srgbClr val="000000"/>
                </a:solidFill>
              </a:rPr>
              <a:t> of an apple.</a:t>
            </a:r>
          </a:p>
        </p:txBody>
      </p:sp>
      <p:pic>
        <p:nvPicPr>
          <p:cNvPr id="6151" name="Picture 2" descr="http://www.freedigitalphotos.net/images/photos/apple.jpg">
            <a:extLst>
              <a:ext uri="{FF2B5EF4-FFF2-40B4-BE49-F238E27FC236}">
                <a16:creationId xmlns:a16="http://schemas.microsoft.com/office/drawing/2014/main" id="{338EA525-8201-400A-89B4-880D271C4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5" y="3698875"/>
            <a:ext cx="231775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A3AF59D3-8108-4C1E-B2D3-37E7CDA17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/>
              <a:t>FRACTIONS</a:t>
            </a:r>
          </a:p>
        </p:txBody>
      </p:sp>
      <p:sp>
        <p:nvSpPr>
          <p:cNvPr id="4099" name="Text Box 4">
            <a:extLst>
              <a:ext uri="{FF2B5EF4-FFF2-40B4-BE49-F238E27FC236}">
                <a16:creationId xmlns:a16="http://schemas.microsoft.com/office/drawing/2014/main" id="{6DDFE986-70E1-4C39-A901-6B3A33A4D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538" y="2671763"/>
            <a:ext cx="5000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latin typeface="Constantia" panose="02030602050306030303" pitchFamily="18" charset="0"/>
                <a:ea typeface="MS PGothic" panose="020B0600070205080204" pitchFamily="34" charset="-128"/>
              </a:rPr>
              <a:t>3</a:t>
            </a:r>
          </a:p>
        </p:txBody>
      </p:sp>
      <p:sp>
        <p:nvSpPr>
          <p:cNvPr id="4100" name="Text Box 5">
            <a:extLst>
              <a:ext uri="{FF2B5EF4-FFF2-40B4-BE49-F238E27FC236}">
                <a16:creationId xmlns:a16="http://schemas.microsoft.com/office/drawing/2014/main" id="{EBAB1BF9-2EDE-4102-A605-ADFACA4E6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538" y="3643313"/>
            <a:ext cx="552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latin typeface="Constantia" panose="02030602050306030303" pitchFamily="18" charset="0"/>
                <a:ea typeface="MS PGothic" panose="020B0600070205080204" pitchFamily="34" charset="-128"/>
              </a:rPr>
              <a:t>4</a:t>
            </a:r>
          </a:p>
        </p:txBody>
      </p:sp>
      <p:sp>
        <p:nvSpPr>
          <p:cNvPr id="4101" name="Line 6">
            <a:extLst>
              <a:ext uri="{FF2B5EF4-FFF2-40B4-BE49-F238E27FC236}">
                <a16:creationId xmlns:a16="http://schemas.microsoft.com/office/drawing/2014/main" id="{EC097BA6-F86A-428D-B2A4-7327E87DA5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5938" y="3643313"/>
            <a:ext cx="9715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31241F48-E137-4237-973E-5CF099CC0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2150" y="3108325"/>
            <a:ext cx="5894388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= </a:t>
            </a:r>
            <a:r>
              <a:rPr lang="en-US" altLang="en-US" sz="180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the number of these parts being counted (numerator)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AC917204-CA22-477E-98CD-B81030D96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013" y="3752850"/>
            <a:ext cx="4470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= </a:t>
            </a:r>
            <a:r>
              <a:rPr lang="en-GB" altLang="en-US" sz="180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the number of </a:t>
            </a:r>
            <a:r>
              <a:rPr lang="en-GB" altLang="en-US" sz="1800" u="sng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equal</a:t>
            </a:r>
            <a:r>
              <a:rPr lang="en-GB" altLang="en-US" sz="180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parts into which 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  whole is divided. (Denominator)</a:t>
            </a:r>
            <a:endParaRPr lang="en-US" altLang="en-US" sz="18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7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A8F4D95-176D-4CFF-B1F8-718A74E97281}"/>
              </a:ext>
            </a:extLst>
          </p:cNvPr>
          <p:cNvCxnSpPr/>
          <p:nvPr/>
        </p:nvCxnSpPr>
        <p:spPr>
          <a:xfrm>
            <a:off x="2589213" y="3322638"/>
            <a:ext cx="590550" cy="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50C9B0D-AE60-470C-9C7C-187E5F0D7161}"/>
              </a:ext>
            </a:extLst>
          </p:cNvPr>
          <p:cNvCxnSpPr/>
          <p:nvPr/>
        </p:nvCxnSpPr>
        <p:spPr>
          <a:xfrm>
            <a:off x="2536825" y="4017963"/>
            <a:ext cx="588963" cy="1587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4">
            <a:extLst>
              <a:ext uri="{FF2B5EF4-FFF2-40B4-BE49-F238E27FC236}">
                <a16:creationId xmlns:a16="http://schemas.microsoft.com/office/drawing/2014/main" id="{F78189FC-A4E6-4C00-A1E8-40A38764FEF9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2788" y="2036763"/>
            <a:ext cx="0" cy="280035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grpSp>
        <p:nvGrpSpPr>
          <p:cNvPr id="7171" name="Group 14">
            <a:extLst>
              <a:ext uri="{FF2B5EF4-FFF2-40B4-BE49-F238E27FC236}">
                <a16:creationId xmlns:a16="http://schemas.microsoft.com/office/drawing/2014/main" id="{E07FE1DC-B62B-42ED-8AC1-784F16037FBB}"/>
              </a:ext>
            </a:extLst>
          </p:cNvPr>
          <p:cNvGrpSpPr>
            <a:grpSpLocks/>
          </p:cNvGrpSpPr>
          <p:nvPr/>
        </p:nvGrpSpPr>
        <p:grpSpPr bwMode="auto">
          <a:xfrm>
            <a:off x="1601788" y="2943225"/>
            <a:ext cx="971550" cy="1895475"/>
            <a:chOff x="1266825" y="2143125"/>
            <a:chExt cx="1295400" cy="2526506"/>
          </a:xfrm>
        </p:grpSpPr>
        <p:sp>
          <p:nvSpPr>
            <p:cNvPr id="7175" name="Text Box 11">
              <a:extLst>
                <a:ext uri="{FF2B5EF4-FFF2-40B4-BE49-F238E27FC236}">
                  <a16:creationId xmlns:a16="http://schemas.microsoft.com/office/drawing/2014/main" id="{785080AF-D712-4544-9CE4-29BCC52374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1625" y="2143125"/>
              <a:ext cx="667277" cy="1231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5400">
                  <a:latin typeface="Constantia" panose="02030602050306030303" pitchFamily="18" charset="0"/>
                  <a:ea typeface="MS PGothic" panose="020B0600070205080204" pitchFamily="34" charset="-128"/>
                </a:rPr>
                <a:t>3</a:t>
              </a:r>
            </a:p>
          </p:txBody>
        </p:sp>
        <p:sp>
          <p:nvSpPr>
            <p:cNvPr id="7176" name="Text Box 12">
              <a:extLst>
                <a:ext uri="{FF2B5EF4-FFF2-40B4-BE49-F238E27FC236}">
                  <a16:creationId xmlns:a16="http://schemas.microsoft.com/office/drawing/2014/main" id="{2A35F1C6-2460-4397-8B8C-DA4CB66AC8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1625" y="3438525"/>
              <a:ext cx="735672" cy="1231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5400">
                  <a:latin typeface="Constantia" panose="02030602050306030303" pitchFamily="18" charset="0"/>
                  <a:ea typeface="MS PGothic" panose="020B0600070205080204" pitchFamily="34" charset="-128"/>
                </a:rPr>
                <a:t>4</a:t>
              </a:r>
            </a:p>
          </p:txBody>
        </p:sp>
        <p:sp>
          <p:nvSpPr>
            <p:cNvPr id="7177" name="Line 13">
              <a:extLst>
                <a:ext uri="{FF2B5EF4-FFF2-40B4-BE49-F238E27FC236}">
                  <a16:creationId xmlns:a16="http://schemas.microsoft.com/office/drawing/2014/main" id="{DEDC602F-C607-414D-BEA4-DDC515F427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6825" y="3438525"/>
              <a:ext cx="12954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NZ"/>
            </a:p>
          </p:txBody>
        </p:sp>
      </p:grpSp>
      <p:sp>
        <p:nvSpPr>
          <p:cNvPr id="12" name="Rectangle 2">
            <a:extLst>
              <a:ext uri="{FF2B5EF4-FFF2-40B4-BE49-F238E27FC236}">
                <a16:creationId xmlns:a16="http://schemas.microsoft.com/office/drawing/2014/main" id="{E3683D8E-4A9A-4B5B-8B9C-82ACA9AA335F}"/>
              </a:ext>
            </a:extLst>
          </p:cNvPr>
          <p:cNvSpPr txBox="1">
            <a:spLocks noChangeArrowheads="1"/>
          </p:cNvSpPr>
          <p:nvPr/>
        </p:nvSpPr>
        <p:spPr>
          <a:xfrm>
            <a:off x="1464447" y="1232282"/>
            <a:ext cx="6858000" cy="8001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4500" b="1" spc="-75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ea typeface="+mj-ea"/>
                <a:cs typeface="Arial" pitchFamily="34" charset="0"/>
              </a:rPr>
              <a:t>¾ looks like</a:t>
            </a:r>
            <a:r>
              <a:rPr lang="en-US" sz="3150" b="1" spc="-75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ea typeface="+mj-ea"/>
                <a:cs typeface="Arial" pitchFamily="34" charset="0"/>
              </a:rPr>
              <a:t> </a:t>
            </a:r>
          </a:p>
        </p:txBody>
      </p:sp>
      <p:pic>
        <p:nvPicPr>
          <p:cNvPr id="7173" name="Picture 2" descr="http://upload.wikimedia.org/wikipedia/commons/thumb/1/16/Fraction3_4.svg/200px-Fraction3_4.svg.png">
            <a:extLst>
              <a:ext uri="{FF2B5EF4-FFF2-40B4-BE49-F238E27FC236}">
                <a16:creationId xmlns:a16="http://schemas.microsoft.com/office/drawing/2014/main" id="{4A813A9B-0E5B-4340-9E16-66FBD03FB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6725" y="2079625"/>
            <a:ext cx="2998788" cy="164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4" descr="http://www.edupic.net/Images/Fractions/3_4ths_circ_gr.gif">
            <a:extLst>
              <a:ext uri="{FF2B5EF4-FFF2-40B4-BE49-F238E27FC236}">
                <a16:creationId xmlns:a16="http://schemas.microsoft.com/office/drawing/2014/main" id="{47DB574C-DB23-49A3-A0F4-622AD28026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3698875"/>
            <a:ext cx="2014538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95D98E94-B3F1-48F5-A302-5465FE623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/>
              <a:t>ALSO FOR EXAMPLE</a:t>
            </a:r>
          </a:p>
        </p:txBody>
      </p:sp>
      <p:pic>
        <p:nvPicPr>
          <p:cNvPr id="9219" name="Picture 5" descr="http://www.mathsisfun.com/images/fractions/pie-1-2.jpg">
            <a:extLst>
              <a:ext uri="{FF2B5EF4-FFF2-40B4-BE49-F238E27FC236}">
                <a16:creationId xmlns:a16="http://schemas.microsoft.com/office/drawing/2014/main" id="{7C71BABB-4D90-4A71-9E09-EDCEE5077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588" y="2571750"/>
            <a:ext cx="1179512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7" descr="http://www.mathsisfun.com/images/fractions/pie-1-4.jpg">
            <a:extLst>
              <a:ext uri="{FF2B5EF4-FFF2-40B4-BE49-F238E27FC236}">
                <a16:creationId xmlns:a16="http://schemas.microsoft.com/office/drawing/2014/main" id="{13822EBC-0214-4D83-8FC9-B18BBE111E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2571750"/>
            <a:ext cx="1179512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9" descr="http://www.mathsisfun.com/images/fractions/pie-3-8.jpg">
            <a:extLst>
              <a:ext uri="{FF2B5EF4-FFF2-40B4-BE49-F238E27FC236}">
                <a16:creationId xmlns:a16="http://schemas.microsoft.com/office/drawing/2014/main" id="{8AD500C4-1CEF-4F69-80D9-6BAE702EF5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538" y="2571750"/>
            <a:ext cx="11779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1">
            <a:extLst>
              <a:ext uri="{FF2B5EF4-FFF2-40B4-BE49-F238E27FC236}">
                <a16:creationId xmlns:a16="http://schemas.microsoft.com/office/drawing/2014/main" id="{ACC86843-0D16-49DF-B043-7A5D9AA91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850" y="3911600"/>
            <a:ext cx="557213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210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1/2</a:t>
            </a:r>
          </a:p>
        </p:txBody>
      </p:sp>
      <p:sp>
        <p:nvSpPr>
          <p:cNvPr id="9223" name="TextBox 12">
            <a:extLst>
              <a:ext uri="{FF2B5EF4-FFF2-40B4-BE49-F238E27FC236}">
                <a16:creationId xmlns:a16="http://schemas.microsoft.com/office/drawing/2014/main" id="{E4EF0C1E-5F1B-49EF-AC19-50CAE6433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3965575"/>
            <a:ext cx="557213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210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1/4</a:t>
            </a:r>
          </a:p>
        </p:txBody>
      </p:sp>
      <p:sp>
        <p:nvSpPr>
          <p:cNvPr id="9224" name="TextBox 13">
            <a:extLst>
              <a:ext uri="{FF2B5EF4-FFF2-40B4-BE49-F238E27FC236}">
                <a16:creationId xmlns:a16="http://schemas.microsoft.com/office/drawing/2014/main" id="{CDFC6579-EB09-44B9-A667-CE375E00B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13" y="3965575"/>
            <a:ext cx="55880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210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3/8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E898E47-C1EC-4C0C-B1A2-AA033028962F}"/>
              </a:ext>
            </a:extLst>
          </p:cNvPr>
          <p:cNvSpPr txBox="1"/>
          <p:nvPr/>
        </p:nvSpPr>
        <p:spPr>
          <a:xfrm>
            <a:off x="1043608" y="908720"/>
            <a:ext cx="72587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4000" dirty="0"/>
              <a:t>Finding a fraction of an amount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A96AB0-41DD-4562-926F-D1D07A2FB7DC}"/>
              </a:ext>
            </a:extLst>
          </p:cNvPr>
          <p:cNvSpPr txBox="1"/>
          <p:nvPr/>
        </p:nvSpPr>
        <p:spPr>
          <a:xfrm>
            <a:off x="1115616" y="2132856"/>
            <a:ext cx="55446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Vocabulary</a:t>
            </a:r>
          </a:p>
          <a:p>
            <a:endParaRPr lang="en-NZ" dirty="0"/>
          </a:p>
          <a:p>
            <a:r>
              <a:rPr lang="en-NZ" dirty="0"/>
              <a:t>What is a unit fraction?</a:t>
            </a:r>
          </a:p>
          <a:p>
            <a:endParaRPr lang="en-NZ" dirty="0"/>
          </a:p>
          <a:p>
            <a:r>
              <a:rPr lang="en-NZ" dirty="0"/>
              <a:t>Example:</a:t>
            </a:r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r>
              <a:rPr lang="en-NZ" dirty="0"/>
              <a:t>What is a non unit fraction?</a:t>
            </a:r>
          </a:p>
          <a:p>
            <a:endParaRPr lang="en-NZ" dirty="0"/>
          </a:p>
          <a:p>
            <a:r>
              <a:rPr lang="en-NZ" dirty="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1375600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>
            <a:extLst>
              <a:ext uri="{FF2B5EF4-FFF2-40B4-BE49-F238E27FC236}">
                <a16:creationId xmlns:a16="http://schemas.microsoft.com/office/drawing/2014/main" id="{8498CF3A-16A6-4553-95CA-339A1EF1A0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000125"/>
            <a:ext cx="2287587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2">
            <a:extLst>
              <a:ext uri="{FF2B5EF4-FFF2-40B4-BE49-F238E27FC236}">
                <a16:creationId xmlns:a16="http://schemas.microsoft.com/office/drawing/2014/main" id="{21116C2B-13AE-4896-89E1-72046B5D52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981075"/>
            <a:ext cx="22288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8DD3675-D286-48C6-AC4D-553FF502FA6F}"/>
              </a:ext>
            </a:extLst>
          </p:cNvPr>
          <p:cNvSpPr txBox="1"/>
          <p:nvPr/>
        </p:nvSpPr>
        <p:spPr>
          <a:xfrm>
            <a:off x="1763688" y="4221088"/>
            <a:ext cx="4775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/>
              <a:t>What fractions are shown for each diagram?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2">
            <a:extLst>
              <a:ext uri="{FF2B5EF4-FFF2-40B4-BE49-F238E27FC236}">
                <a16:creationId xmlns:a16="http://schemas.microsoft.com/office/drawing/2014/main" id="{D761BDE3-D853-4644-A366-330C5CE5E2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90975" y="2376488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12290" name="Object 2">
                        <a:extLst>
                          <a:ext uri="{FF2B5EF4-FFF2-40B4-BE49-F238E27FC236}">
                            <a16:creationId xmlns:a16="http://schemas.microsoft.com/office/drawing/2014/main" id="{D761BDE3-D853-4644-A366-330C5CE5E2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2376488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1" name="TextBox 7">
            <a:extLst>
              <a:ext uri="{FF2B5EF4-FFF2-40B4-BE49-F238E27FC236}">
                <a16:creationId xmlns:a16="http://schemas.microsoft.com/office/drawing/2014/main" id="{B0B053B8-A21F-45EA-AF4E-17C4D132B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928688"/>
            <a:ext cx="3286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4000" dirty="0"/>
              <a:t>of 40  M &amp;Ms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9B15A15-7AC2-49F5-B286-A0E952388541}"/>
              </a:ext>
            </a:extLst>
          </p:cNvPr>
          <p:cNvGraphicFramePr>
            <a:graphicFrameLocks noGrp="1"/>
          </p:cNvGraphicFramePr>
          <p:nvPr/>
        </p:nvGraphicFramePr>
        <p:xfrm>
          <a:off x="1785938" y="2500313"/>
          <a:ext cx="5143500" cy="1000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25">
                <a:tc>
                  <a:txBody>
                    <a:bodyPr/>
                    <a:lstStyle/>
                    <a:p>
                      <a:pPr algn="ctr"/>
                      <a:endParaRPr lang="en-NZ" sz="4400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6BA672-34E3-4209-9142-DA36FF7C7F0F}"/>
              </a:ext>
            </a:extLst>
          </p:cNvPr>
          <p:cNvGraphicFramePr>
            <a:graphicFrameLocks noGrp="1"/>
          </p:cNvGraphicFramePr>
          <p:nvPr/>
        </p:nvGraphicFramePr>
        <p:xfrm>
          <a:off x="1785938" y="3786188"/>
          <a:ext cx="5080000" cy="1071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71562"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674DB1D-63E2-4523-814B-EAAAB0A80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850" y="2589213"/>
            <a:ext cx="15716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5400">
                <a:solidFill>
                  <a:schemeClr val="bg1"/>
                </a:solidFill>
              </a:rPr>
              <a:t>40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6A4F90-FDD7-4B1C-8220-65E8F2FD9D6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23728" y="692696"/>
            <a:ext cx="792088" cy="115647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NZ" sz="1600" dirty="0">
                <a:noFill/>
              </a:rPr>
              <a:t>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725DFB-A762-413D-9BFA-8056033921A9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83858" y="4941168"/>
            <a:ext cx="360040" cy="809452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NZ">
                <a:noFill/>
              </a:rPr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891D13-0C69-43D4-90A7-4E382B6A87AB}"/>
              </a:ext>
            </a:extLst>
          </p:cNvPr>
          <p:cNvSpPr txBox="1"/>
          <p:nvPr/>
        </p:nvSpPr>
        <p:spPr>
          <a:xfrm>
            <a:off x="2123728" y="292006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Finding a Unit Fraction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6CAA2CD-7ACE-4C2F-B1FF-F70984183D2D}"/>
              </a:ext>
            </a:extLst>
          </p:cNvPr>
          <p:cNvGraphicFramePr>
            <a:graphicFrameLocks noGrp="1"/>
          </p:cNvGraphicFramePr>
          <p:nvPr/>
        </p:nvGraphicFramePr>
        <p:xfrm>
          <a:off x="285750" y="1428750"/>
          <a:ext cx="6096000" cy="85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NZ" sz="4400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" name="Group 50">
            <a:extLst>
              <a:ext uri="{FF2B5EF4-FFF2-40B4-BE49-F238E27FC236}">
                <a16:creationId xmlns:a16="http://schemas.microsoft.com/office/drawing/2014/main" id="{1D33E845-94F3-439B-9A60-0B433CC3FD6E}"/>
              </a:ext>
            </a:extLst>
          </p:cNvPr>
          <p:cNvGrpSpPr>
            <a:grpSpLocks/>
          </p:cNvGrpSpPr>
          <p:nvPr/>
        </p:nvGrpSpPr>
        <p:grpSpPr bwMode="auto">
          <a:xfrm>
            <a:off x="6643688" y="1428750"/>
            <a:ext cx="2143125" cy="1643063"/>
            <a:chOff x="6643702" y="1428736"/>
            <a:chExt cx="2143140" cy="1643074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1965BFC-0EC9-4E20-8716-96BD65AC8303}"/>
                </a:ext>
              </a:extLst>
            </p:cNvPr>
            <p:cNvSpPr/>
            <p:nvPr/>
          </p:nvSpPr>
          <p:spPr>
            <a:xfrm>
              <a:off x="6786578" y="1714488"/>
              <a:ext cx="214313" cy="14287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7607598-2394-4A5C-9889-20D327E52C3B}"/>
                </a:ext>
              </a:extLst>
            </p:cNvPr>
            <p:cNvSpPr/>
            <p:nvPr/>
          </p:nvSpPr>
          <p:spPr>
            <a:xfrm>
              <a:off x="7429519" y="1714488"/>
              <a:ext cx="214315" cy="14287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CA5291F-BA16-46D5-A1E2-94E5F35CAE48}"/>
                </a:ext>
              </a:extLst>
            </p:cNvPr>
            <p:cNvSpPr/>
            <p:nvPr/>
          </p:nvSpPr>
          <p:spPr>
            <a:xfrm>
              <a:off x="6643702" y="2643182"/>
              <a:ext cx="214313" cy="14287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4C9CF90-77F5-4819-9AE8-1EC2ABBEBB2C}"/>
                </a:ext>
              </a:extLst>
            </p:cNvPr>
            <p:cNvSpPr/>
            <p:nvPr/>
          </p:nvSpPr>
          <p:spPr>
            <a:xfrm>
              <a:off x="7072330" y="1928802"/>
              <a:ext cx="214313" cy="14287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DFBCF7B-38C3-432C-9077-C96097CADD37}"/>
                </a:ext>
              </a:extLst>
            </p:cNvPr>
            <p:cNvSpPr/>
            <p:nvPr/>
          </p:nvSpPr>
          <p:spPr>
            <a:xfrm>
              <a:off x="7643834" y="2928934"/>
              <a:ext cx="214313" cy="14287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516EEDD-CDDB-45B6-A9B4-376E35B8D9C0}"/>
                </a:ext>
              </a:extLst>
            </p:cNvPr>
            <p:cNvSpPr/>
            <p:nvPr/>
          </p:nvSpPr>
          <p:spPr>
            <a:xfrm>
              <a:off x="7072330" y="2214554"/>
              <a:ext cx="214313" cy="14287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0080323-3C81-46D2-8276-7E93067D2993}"/>
                </a:ext>
              </a:extLst>
            </p:cNvPr>
            <p:cNvSpPr/>
            <p:nvPr/>
          </p:nvSpPr>
          <p:spPr>
            <a:xfrm>
              <a:off x="7286643" y="1428736"/>
              <a:ext cx="214315" cy="14287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E2AB609-429C-4591-B67C-1D048D080A07}"/>
                </a:ext>
              </a:extLst>
            </p:cNvPr>
            <p:cNvSpPr/>
            <p:nvPr/>
          </p:nvSpPr>
          <p:spPr>
            <a:xfrm>
              <a:off x="8572527" y="2214554"/>
              <a:ext cx="214315" cy="14287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</p:grpSp>
      <p:grpSp>
        <p:nvGrpSpPr>
          <p:cNvPr id="3" name="Group 66">
            <a:extLst>
              <a:ext uri="{FF2B5EF4-FFF2-40B4-BE49-F238E27FC236}">
                <a16:creationId xmlns:a16="http://schemas.microsoft.com/office/drawing/2014/main" id="{B16068CA-1558-48E8-A618-2EAF71AF8B20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1428750"/>
            <a:ext cx="1857375" cy="1928813"/>
            <a:chOff x="6858016" y="1428736"/>
            <a:chExt cx="1857388" cy="1928826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EC821B0-1E02-436F-9ADA-4B380BD4F31F}"/>
                </a:ext>
              </a:extLst>
            </p:cNvPr>
            <p:cNvSpPr/>
            <p:nvPr/>
          </p:nvSpPr>
          <p:spPr>
            <a:xfrm>
              <a:off x="8429652" y="1643050"/>
              <a:ext cx="214315" cy="14287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16D8E130-5275-4C30-911D-D59571CE5948}"/>
                </a:ext>
              </a:extLst>
            </p:cNvPr>
            <p:cNvSpPr/>
            <p:nvPr/>
          </p:nvSpPr>
          <p:spPr>
            <a:xfrm>
              <a:off x="7715272" y="1500174"/>
              <a:ext cx="214315" cy="14287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3C20243-7DA3-48F6-BF83-EBED5247B0EC}"/>
                </a:ext>
              </a:extLst>
            </p:cNvPr>
            <p:cNvSpPr/>
            <p:nvPr/>
          </p:nvSpPr>
          <p:spPr>
            <a:xfrm>
              <a:off x="8215339" y="3214686"/>
              <a:ext cx="214313" cy="14287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FC7D2E6-79A5-4B76-87FD-F13C805B731B}"/>
                </a:ext>
              </a:extLst>
            </p:cNvPr>
            <p:cNvSpPr/>
            <p:nvPr/>
          </p:nvSpPr>
          <p:spPr>
            <a:xfrm>
              <a:off x="8501091" y="2928934"/>
              <a:ext cx="214313" cy="14287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33A07B45-DA4D-4D22-BF43-0F2262A38C55}"/>
                </a:ext>
              </a:extLst>
            </p:cNvPr>
            <p:cNvSpPr/>
            <p:nvPr/>
          </p:nvSpPr>
          <p:spPr>
            <a:xfrm>
              <a:off x="7786711" y="2571744"/>
              <a:ext cx="214313" cy="14287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DD23F5D-E8E5-4B60-8497-525F2E15239C}"/>
                </a:ext>
              </a:extLst>
            </p:cNvPr>
            <p:cNvSpPr/>
            <p:nvPr/>
          </p:nvSpPr>
          <p:spPr>
            <a:xfrm>
              <a:off x="7000892" y="1428736"/>
              <a:ext cx="214315" cy="14287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EA48B3FD-9F79-4CC1-AA53-9FAE458A5326}"/>
                </a:ext>
              </a:extLst>
            </p:cNvPr>
            <p:cNvSpPr/>
            <p:nvPr/>
          </p:nvSpPr>
          <p:spPr>
            <a:xfrm>
              <a:off x="6858016" y="2500306"/>
              <a:ext cx="214315" cy="14287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238A1C1-8865-4C74-ABAF-01A17A1E41EA}"/>
                </a:ext>
              </a:extLst>
            </p:cNvPr>
            <p:cNvSpPr/>
            <p:nvPr/>
          </p:nvSpPr>
          <p:spPr>
            <a:xfrm>
              <a:off x="7572396" y="1857364"/>
              <a:ext cx="214315" cy="14287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</p:grpSp>
      <p:grpSp>
        <p:nvGrpSpPr>
          <p:cNvPr id="4" name="Group 58">
            <a:extLst>
              <a:ext uri="{FF2B5EF4-FFF2-40B4-BE49-F238E27FC236}">
                <a16:creationId xmlns:a16="http://schemas.microsoft.com/office/drawing/2014/main" id="{81B23281-E502-4259-9950-107F23C4791E}"/>
              </a:ext>
            </a:extLst>
          </p:cNvPr>
          <p:cNvGrpSpPr>
            <a:grpSpLocks/>
          </p:cNvGrpSpPr>
          <p:nvPr/>
        </p:nvGrpSpPr>
        <p:grpSpPr bwMode="auto">
          <a:xfrm>
            <a:off x="6572250" y="1143000"/>
            <a:ext cx="1571625" cy="2500313"/>
            <a:chOff x="6572264" y="1142984"/>
            <a:chExt cx="1571636" cy="2500330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0C38F14-F408-4D07-A717-7A25DBC99E88}"/>
                </a:ext>
              </a:extLst>
            </p:cNvPr>
            <p:cNvSpPr/>
            <p:nvPr/>
          </p:nvSpPr>
          <p:spPr>
            <a:xfrm>
              <a:off x="7929587" y="3143248"/>
              <a:ext cx="214313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B553B500-E9B6-4A28-BC34-E76D114D703E}"/>
                </a:ext>
              </a:extLst>
            </p:cNvPr>
            <p:cNvSpPr/>
            <p:nvPr/>
          </p:nvSpPr>
          <p:spPr>
            <a:xfrm>
              <a:off x="6643703" y="2143116"/>
              <a:ext cx="214313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6841AE53-8D2C-4A15-9E6D-50CDB4B51254}"/>
                </a:ext>
              </a:extLst>
            </p:cNvPr>
            <p:cNvSpPr/>
            <p:nvPr/>
          </p:nvSpPr>
          <p:spPr>
            <a:xfrm>
              <a:off x="7000892" y="1142984"/>
              <a:ext cx="214315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EB9038E5-2DAB-4673-964B-DA2E0EE11756}"/>
                </a:ext>
              </a:extLst>
            </p:cNvPr>
            <p:cNvSpPr/>
            <p:nvPr/>
          </p:nvSpPr>
          <p:spPr>
            <a:xfrm>
              <a:off x="6572264" y="2428868"/>
              <a:ext cx="214315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39B20D9-9A47-43E1-BACF-801D3B191E11}"/>
                </a:ext>
              </a:extLst>
            </p:cNvPr>
            <p:cNvSpPr/>
            <p:nvPr/>
          </p:nvSpPr>
          <p:spPr>
            <a:xfrm>
              <a:off x="7072331" y="1643050"/>
              <a:ext cx="214313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CF06726-D3F1-430B-8824-B8F72EF98D89}"/>
                </a:ext>
              </a:extLst>
            </p:cNvPr>
            <p:cNvSpPr/>
            <p:nvPr/>
          </p:nvSpPr>
          <p:spPr>
            <a:xfrm>
              <a:off x="7858148" y="2357430"/>
              <a:ext cx="214315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391F890-EBF9-4ABD-ACB9-9FC4756AF4CA}"/>
                </a:ext>
              </a:extLst>
            </p:cNvPr>
            <p:cNvSpPr/>
            <p:nvPr/>
          </p:nvSpPr>
          <p:spPr>
            <a:xfrm>
              <a:off x="7929587" y="1428736"/>
              <a:ext cx="214313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2580CF70-F84F-4166-8DB4-51BF95BC398A}"/>
                </a:ext>
              </a:extLst>
            </p:cNvPr>
            <p:cNvSpPr/>
            <p:nvPr/>
          </p:nvSpPr>
          <p:spPr>
            <a:xfrm>
              <a:off x="7286644" y="3500438"/>
              <a:ext cx="214315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</p:grpSp>
      <p:grpSp>
        <p:nvGrpSpPr>
          <p:cNvPr id="5" name="Group 67">
            <a:extLst>
              <a:ext uri="{FF2B5EF4-FFF2-40B4-BE49-F238E27FC236}">
                <a16:creationId xmlns:a16="http://schemas.microsoft.com/office/drawing/2014/main" id="{B24B29E9-6692-43A4-BBBF-EEC8F4375F1C}"/>
              </a:ext>
            </a:extLst>
          </p:cNvPr>
          <p:cNvGrpSpPr>
            <a:grpSpLocks/>
          </p:cNvGrpSpPr>
          <p:nvPr/>
        </p:nvGrpSpPr>
        <p:grpSpPr bwMode="auto">
          <a:xfrm>
            <a:off x="6786563" y="1285875"/>
            <a:ext cx="1785937" cy="2214563"/>
            <a:chOff x="6786578" y="1285860"/>
            <a:chExt cx="1785950" cy="2214578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641646B-B893-4659-9B13-E826CBEF3D03}"/>
                </a:ext>
              </a:extLst>
            </p:cNvPr>
            <p:cNvSpPr/>
            <p:nvPr/>
          </p:nvSpPr>
          <p:spPr>
            <a:xfrm>
              <a:off x="7358082" y="2428868"/>
              <a:ext cx="214314" cy="14287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23750C54-3B66-4C19-8BF7-CF7D5E0DCBD1}"/>
                </a:ext>
              </a:extLst>
            </p:cNvPr>
            <p:cNvSpPr/>
            <p:nvPr/>
          </p:nvSpPr>
          <p:spPr>
            <a:xfrm>
              <a:off x="7358082" y="2071678"/>
              <a:ext cx="214314" cy="14287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119EEAA4-355C-41E2-8654-01156C45C0A5}"/>
                </a:ext>
              </a:extLst>
            </p:cNvPr>
            <p:cNvSpPr/>
            <p:nvPr/>
          </p:nvSpPr>
          <p:spPr>
            <a:xfrm>
              <a:off x="7643834" y="3357562"/>
              <a:ext cx="214314" cy="14287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1DA3409-0249-428A-B73F-921AF0FA32D9}"/>
                </a:ext>
              </a:extLst>
            </p:cNvPr>
            <p:cNvSpPr/>
            <p:nvPr/>
          </p:nvSpPr>
          <p:spPr>
            <a:xfrm>
              <a:off x="7215206" y="2571744"/>
              <a:ext cx="214314" cy="14287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40FCDFDD-2487-4F1A-99D9-8AB0B040357C}"/>
                </a:ext>
              </a:extLst>
            </p:cNvPr>
            <p:cNvSpPr/>
            <p:nvPr/>
          </p:nvSpPr>
          <p:spPr>
            <a:xfrm>
              <a:off x="8358214" y="2071678"/>
              <a:ext cx="214314" cy="14287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B1D0E1CA-D227-4874-8833-8493685892B9}"/>
                </a:ext>
              </a:extLst>
            </p:cNvPr>
            <p:cNvSpPr/>
            <p:nvPr/>
          </p:nvSpPr>
          <p:spPr>
            <a:xfrm>
              <a:off x="8358214" y="2500306"/>
              <a:ext cx="214314" cy="14287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CEB00ACF-3111-49CD-AE4B-F32CE8BB3625}"/>
                </a:ext>
              </a:extLst>
            </p:cNvPr>
            <p:cNvSpPr/>
            <p:nvPr/>
          </p:nvSpPr>
          <p:spPr>
            <a:xfrm>
              <a:off x="6786578" y="2928934"/>
              <a:ext cx="214314" cy="14287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579AAF9-4EE3-4DA5-BC4E-A1D42FE62588}"/>
                </a:ext>
              </a:extLst>
            </p:cNvPr>
            <p:cNvSpPr/>
            <p:nvPr/>
          </p:nvSpPr>
          <p:spPr>
            <a:xfrm>
              <a:off x="7643834" y="1285860"/>
              <a:ext cx="214314" cy="14287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</p:grpSp>
      <p:grpSp>
        <p:nvGrpSpPr>
          <p:cNvPr id="6" name="Group 51">
            <a:extLst>
              <a:ext uri="{FF2B5EF4-FFF2-40B4-BE49-F238E27FC236}">
                <a16:creationId xmlns:a16="http://schemas.microsoft.com/office/drawing/2014/main" id="{A958AFEA-EB01-45CD-A55A-753BFA8FF6E4}"/>
              </a:ext>
            </a:extLst>
          </p:cNvPr>
          <p:cNvGrpSpPr>
            <a:grpSpLocks/>
          </p:cNvGrpSpPr>
          <p:nvPr/>
        </p:nvGrpSpPr>
        <p:grpSpPr bwMode="auto">
          <a:xfrm>
            <a:off x="6572250" y="1428750"/>
            <a:ext cx="1643063" cy="1857375"/>
            <a:chOff x="6572264" y="1428736"/>
            <a:chExt cx="1643074" cy="1857388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BA09F60-ED94-42D4-9D18-93EC56530973}"/>
                </a:ext>
              </a:extLst>
            </p:cNvPr>
            <p:cNvSpPr/>
            <p:nvPr/>
          </p:nvSpPr>
          <p:spPr>
            <a:xfrm>
              <a:off x="8001024" y="1928803"/>
              <a:ext cx="214314" cy="14287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CB250984-BCC3-49FB-8006-C68EAB3571E1}"/>
                </a:ext>
              </a:extLst>
            </p:cNvPr>
            <p:cNvSpPr/>
            <p:nvPr/>
          </p:nvSpPr>
          <p:spPr>
            <a:xfrm>
              <a:off x="6929454" y="3143248"/>
              <a:ext cx="214313" cy="14287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AF2BC2BB-3AB3-4385-B6B0-EA4C2819E49E}"/>
                </a:ext>
              </a:extLst>
            </p:cNvPr>
            <p:cNvSpPr/>
            <p:nvPr/>
          </p:nvSpPr>
          <p:spPr>
            <a:xfrm>
              <a:off x="7572396" y="2285992"/>
              <a:ext cx="214314" cy="14287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953CE8E5-F233-4E1C-A915-55BC714EEA2B}"/>
                </a:ext>
              </a:extLst>
            </p:cNvPr>
            <p:cNvSpPr/>
            <p:nvPr/>
          </p:nvSpPr>
          <p:spPr>
            <a:xfrm>
              <a:off x="6572264" y="1428736"/>
              <a:ext cx="214314" cy="14287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48A475C6-DE3E-4E68-89D7-18D264070018}"/>
                </a:ext>
              </a:extLst>
            </p:cNvPr>
            <p:cNvSpPr/>
            <p:nvPr/>
          </p:nvSpPr>
          <p:spPr>
            <a:xfrm>
              <a:off x="7358082" y="3071811"/>
              <a:ext cx="214313" cy="14287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36380EDA-63BE-4817-BDC1-FC8A7FF97ECC}"/>
                </a:ext>
              </a:extLst>
            </p:cNvPr>
            <p:cNvSpPr/>
            <p:nvPr/>
          </p:nvSpPr>
          <p:spPr>
            <a:xfrm>
              <a:off x="8001024" y="2786059"/>
              <a:ext cx="214314" cy="14287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0F74D1F-5A3E-4125-92CF-0489C78EE57D}"/>
                </a:ext>
              </a:extLst>
            </p:cNvPr>
            <p:cNvSpPr/>
            <p:nvPr/>
          </p:nvSpPr>
          <p:spPr>
            <a:xfrm>
              <a:off x="7072330" y="2857496"/>
              <a:ext cx="214313" cy="14287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BC2E5CDF-826D-4318-AE35-D45436D57455}"/>
                </a:ext>
              </a:extLst>
            </p:cNvPr>
            <p:cNvSpPr/>
            <p:nvPr/>
          </p:nvSpPr>
          <p:spPr>
            <a:xfrm>
              <a:off x="6643702" y="1928803"/>
              <a:ext cx="214313" cy="14287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</p:grpSp>
      <p:grpSp>
        <p:nvGrpSpPr>
          <p:cNvPr id="7" name="Group 77">
            <a:extLst>
              <a:ext uri="{FF2B5EF4-FFF2-40B4-BE49-F238E27FC236}">
                <a16:creationId xmlns:a16="http://schemas.microsoft.com/office/drawing/2014/main" id="{FB094256-E003-4E54-80E3-E8171BEE6A8C}"/>
              </a:ext>
            </a:extLst>
          </p:cNvPr>
          <p:cNvGrpSpPr>
            <a:grpSpLocks/>
          </p:cNvGrpSpPr>
          <p:nvPr/>
        </p:nvGrpSpPr>
        <p:grpSpPr bwMode="auto">
          <a:xfrm>
            <a:off x="928688" y="2786063"/>
            <a:ext cx="217487" cy="2286000"/>
            <a:chOff x="928662" y="2786058"/>
            <a:chExt cx="218032" cy="2286016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72A86FC-CE69-4F9C-AB9F-6544452D459B}"/>
                </a:ext>
              </a:extLst>
            </p:cNvPr>
            <p:cNvSpPr/>
            <p:nvPr/>
          </p:nvSpPr>
          <p:spPr>
            <a:xfrm>
              <a:off x="931845" y="2786058"/>
              <a:ext cx="214849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CBFD7DED-2C82-4A18-8A50-9EA1CE8F36D9}"/>
                </a:ext>
              </a:extLst>
            </p:cNvPr>
            <p:cNvSpPr/>
            <p:nvPr/>
          </p:nvSpPr>
          <p:spPr>
            <a:xfrm>
              <a:off x="928662" y="3071810"/>
              <a:ext cx="214849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C2D0D8B8-8CF2-4ABD-9C88-FC2A3E80D48C}"/>
                </a:ext>
              </a:extLst>
            </p:cNvPr>
            <p:cNvSpPr/>
            <p:nvPr/>
          </p:nvSpPr>
          <p:spPr>
            <a:xfrm>
              <a:off x="928662" y="3357562"/>
              <a:ext cx="214849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FD138A37-B992-495F-8F8D-775D7A090FE0}"/>
                </a:ext>
              </a:extLst>
            </p:cNvPr>
            <p:cNvSpPr/>
            <p:nvPr/>
          </p:nvSpPr>
          <p:spPr>
            <a:xfrm>
              <a:off x="928662" y="3643314"/>
              <a:ext cx="214849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83EE88FB-5EB0-4EF3-B5E4-FCD3B961517A}"/>
                </a:ext>
              </a:extLst>
            </p:cNvPr>
            <p:cNvSpPr/>
            <p:nvPr/>
          </p:nvSpPr>
          <p:spPr>
            <a:xfrm>
              <a:off x="928662" y="4000503"/>
              <a:ext cx="214849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DF953EAC-BCAC-4B2C-B64A-6383832DBED0}"/>
                </a:ext>
              </a:extLst>
            </p:cNvPr>
            <p:cNvSpPr/>
            <p:nvPr/>
          </p:nvSpPr>
          <p:spPr>
            <a:xfrm>
              <a:off x="928662" y="4286255"/>
              <a:ext cx="214849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1A4CD2EA-63D4-4C65-B45D-A783FDEE0A4A}"/>
                </a:ext>
              </a:extLst>
            </p:cNvPr>
            <p:cNvSpPr/>
            <p:nvPr/>
          </p:nvSpPr>
          <p:spPr>
            <a:xfrm>
              <a:off x="928662" y="4643446"/>
              <a:ext cx="214849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AB837D93-CD19-43EA-A4BF-685641FCAC4C}"/>
                </a:ext>
              </a:extLst>
            </p:cNvPr>
            <p:cNvSpPr/>
            <p:nvPr/>
          </p:nvSpPr>
          <p:spPr>
            <a:xfrm>
              <a:off x="928662" y="4929198"/>
              <a:ext cx="214849" cy="14287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</p:grpSp>
      <p:grpSp>
        <p:nvGrpSpPr>
          <p:cNvPr id="8" name="Group 86">
            <a:extLst>
              <a:ext uri="{FF2B5EF4-FFF2-40B4-BE49-F238E27FC236}">
                <a16:creationId xmlns:a16="http://schemas.microsoft.com/office/drawing/2014/main" id="{BF1C2D62-9191-4443-A8F4-950212FE6504}"/>
              </a:ext>
            </a:extLst>
          </p:cNvPr>
          <p:cNvGrpSpPr>
            <a:grpSpLocks/>
          </p:cNvGrpSpPr>
          <p:nvPr/>
        </p:nvGrpSpPr>
        <p:grpSpPr bwMode="auto">
          <a:xfrm>
            <a:off x="2143125" y="2786063"/>
            <a:ext cx="227013" cy="2344737"/>
            <a:chOff x="1916268" y="2786058"/>
            <a:chExt cx="226840" cy="2344928"/>
          </a:xfrm>
        </p:grpSpPr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10B0C248-5C9A-40BC-A531-12738DA08511}"/>
                </a:ext>
              </a:extLst>
            </p:cNvPr>
            <p:cNvSpPr/>
            <p:nvPr/>
          </p:nvSpPr>
          <p:spPr>
            <a:xfrm>
              <a:off x="1928958" y="2786058"/>
              <a:ext cx="214150" cy="142887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D1F2BFD1-5567-4D30-8DBD-B7EAD9D00992}"/>
                </a:ext>
              </a:extLst>
            </p:cNvPr>
            <p:cNvSpPr/>
            <p:nvPr/>
          </p:nvSpPr>
          <p:spPr>
            <a:xfrm>
              <a:off x="1916268" y="4988099"/>
              <a:ext cx="214150" cy="142887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011D10C2-5FBA-4427-88CF-8C61E99F8D36}"/>
                </a:ext>
              </a:extLst>
            </p:cNvPr>
            <p:cNvSpPr/>
            <p:nvPr/>
          </p:nvSpPr>
          <p:spPr>
            <a:xfrm>
              <a:off x="1919441" y="4643584"/>
              <a:ext cx="214150" cy="142887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6E8AD91C-8B8C-4171-B564-7F3105B30FA7}"/>
                </a:ext>
              </a:extLst>
            </p:cNvPr>
            <p:cNvSpPr/>
            <p:nvPr/>
          </p:nvSpPr>
          <p:spPr>
            <a:xfrm>
              <a:off x="1928958" y="4357811"/>
              <a:ext cx="214150" cy="142887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0E981B6B-2285-425E-B8CF-5B9D15EADA0E}"/>
                </a:ext>
              </a:extLst>
            </p:cNvPr>
            <p:cNvSpPr/>
            <p:nvPr/>
          </p:nvSpPr>
          <p:spPr>
            <a:xfrm>
              <a:off x="1928958" y="4000594"/>
              <a:ext cx="214150" cy="142887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83AD3363-4518-42AE-83D1-DE6BD9108E53}"/>
                </a:ext>
              </a:extLst>
            </p:cNvPr>
            <p:cNvSpPr/>
            <p:nvPr/>
          </p:nvSpPr>
          <p:spPr>
            <a:xfrm>
              <a:off x="1928958" y="3714821"/>
              <a:ext cx="214150" cy="142887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17E0E9AA-C129-4C98-AC72-4ED910FD7766}"/>
                </a:ext>
              </a:extLst>
            </p:cNvPr>
            <p:cNvSpPr/>
            <p:nvPr/>
          </p:nvSpPr>
          <p:spPr>
            <a:xfrm>
              <a:off x="1928958" y="3357605"/>
              <a:ext cx="214150" cy="142887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077B1F72-B9E6-472F-B5CE-CBB85AA5B6C2}"/>
                </a:ext>
              </a:extLst>
            </p:cNvPr>
            <p:cNvSpPr/>
            <p:nvPr/>
          </p:nvSpPr>
          <p:spPr>
            <a:xfrm>
              <a:off x="1928958" y="3071831"/>
              <a:ext cx="214150" cy="142887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</p:grpSp>
      <p:grpSp>
        <p:nvGrpSpPr>
          <p:cNvPr id="10" name="Group 95">
            <a:extLst>
              <a:ext uri="{FF2B5EF4-FFF2-40B4-BE49-F238E27FC236}">
                <a16:creationId xmlns:a16="http://schemas.microsoft.com/office/drawing/2014/main" id="{15E7ACA7-B5F9-44BF-9974-08F648CAB3C6}"/>
              </a:ext>
            </a:extLst>
          </p:cNvPr>
          <p:cNvGrpSpPr>
            <a:grpSpLocks/>
          </p:cNvGrpSpPr>
          <p:nvPr/>
        </p:nvGrpSpPr>
        <p:grpSpPr bwMode="auto">
          <a:xfrm>
            <a:off x="3357563" y="2786063"/>
            <a:ext cx="260350" cy="2311400"/>
            <a:chOff x="2928926" y="2786058"/>
            <a:chExt cx="260700" cy="2311068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C0BFF305-F294-41C0-9E0E-C341F2B53A11}"/>
                </a:ext>
              </a:extLst>
            </p:cNvPr>
            <p:cNvSpPr/>
            <p:nvPr/>
          </p:nvSpPr>
          <p:spPr>
            <a:xfrm>
              <a:off x="2928926" y="3071767"/>
              <a:ext cx="214600" cy="142854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1ADFE482-269F-4908-AE97-D005B55F4634}"/>
                </a:ext>
              </a:extLst>
            </p:cNvPr>
            <p:cNvSpPr/>
            <p:nvPr/>
          </p:nvSpPr>
          <p:spPr>
            <a:xfrm>
              <a:off x="2928926" y="3357476"/>
              <a:ext cx="214600" cy="142854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C30FE611-A8FD-498D-8B28-70BB7548B106}"/>
                </a:ext>
              </a:extLst>
            </p:cNvPr>
            <p:cNvSpPr/>
            <p:nvPr/>
          </p:nvSpPr>
          <p:spPr>
            <a:xfrm>
              <a:off x="2928926" y="3714612"/>
              <a:ext cx="214600" cy="142854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746511BA-18DE-481A-8E3C-B395A07CC522}"/>
                </a:ext>
              </a:extLst>
            </p:cNvPr>
            <p:cNvSpPr/>
            <p:nvPr/>
          </p:nvSpPr>
          <p:spPr>
            <a:xfrm>
              <a:off x="2928926" y="4000321"/>
              <a:ext cx="214600" cy="142854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6FE65B68-C314-49A2-BDCE-5E8CADCFA4E7}"/>
                </a:ext>
              </a:extLst>
            </p:cNvPr>
            <p:cNvSpPr/>
            <p:nvPr/>
          </p:nvSpPr>
          <p:spPr>
            <a:xfrm>
              <a:off x="2938464" y="4344759"/>
              <a:ext cx="213011" cy="142854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00A57FCA-28BB-4535-BD38-AB2F832A8156}"/>
                </a:ext>
              </a:extLst>
            </p:cNvPr>
            <p:cNvSpPr/>
            <p:nvPr/>
          </p:nvSpPr>
          <p:spPr>
            <a:xfrm>
              <a:off x="2928926" y="4643166"/>
              <a:ext cx="214600" cy="142854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766CE09A-C8FF-442C-8FEB-A15296E9AB16}"/>
                </a:ext>
              </a:extLst>
            </p:cNvPr>
            <p:cNvSpPr/>
            <p:nvPr/>
          </p:nvSpPr>
          <p:spPr>
            <a:xfrm>
              <a:off x="2975025" y="4954272"/>
              <a:ext cx="214601" cy="142854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912B6816-C601-4502-9CC9-8DF888065D5C}"/>
                </a:ext>
              </a:extLst>
            </p:cNvPr>
            <p:cNvSpPr/>
            <p:nvPr/>
          </p:nvSpPr>
          <p:spPr>
            <a:xfrm>
              <a:off x="2928926" y="2786058"/>
              <a:ext cx="214600" cy="142854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</p:grpSp>
      <p:grpSp>
        <p:nvGrpSpPr>
          <p:cNvPr id="51" name="Group 104">
            <a:extLst>
              <a:ext uri="{FF2B5EF4-FFF2-40B4-BE49-F238E27FC236}">
                <a16:creationId xmlns:a16="http://schemas.microsoft.com/office/drawing/2014/main" id="{FCABEA15-5807-4570-B030-CE6939AEADF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2714625"/>
            <a:ext cx="227013" cy="2395538"/>
            <a:chOff x="4059408" y="2714620"/>
            <a:chExt cx="226840" cy="2395032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1C82A3F2-6898-416E-9BB0-65305E54AD70}"/>
                </a:ext>
              </a:extLst>
            </p:cNvPr>
            <p:cNvSpPr/>
            <p:nvPr/>
          </p:nvSpPr>
          <p:spPr>
            <a:xfrm>
              <a:off x="4059408" y="4966807"/>
              <a:ext cx="214150" cy="14284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F46E0078-2095-489D-A81B-96A6BAB4E189}"/>
                </a:ext>
              </a:extLst>
            </p:cNvPr>
            <p:cNvSpPr/>
            <p:nvPr/>
          </p:nvSpPr>
          <p:spPr>
            <a:xfrm>
              <a:off x="4072098" y="4643026"/>
              <a:ext cx="214150" cy="14284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5B01E7B8-071F-49AA-BF90-D31A3F15A02C}"/>
                </a:ext>
              </a:extLst>
            </p:cNvPr>
            <p:cNvSpPr/>
            <p:nvPr/>
          </p:nvSpPr>
          <p:spPr>
            <a:xfrm>
              <a:off x="4072098" y="4357336"/>
              <a:ext cx="214150" cy="14284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9A0EBE95-F6F6-4134-AF0E-EAF8292EA911}"/>
                </a:ext>
              </a:extLst>
            </p:cNvPr>
            <p:cNvSpPr/>
            <p:nvPr/>
          </p:nvSpPr>
          <p:spPr>
            <a:xfrm>
              <a:off x="4072098" y="4000223"/>
              <a:ext cx="214150" cy="14284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BF0740FC-ECCA-404D-ABD4-FBCEFF96CDB1}"/>
                </a:ext>
              </a:extLst>
            </p:cNvPr>
            <p:cNvSpPr/>
            <p:nvPr/>
          </p:nvSpPr>
          <p:spPr>
            <a:xfrm>
              <a:off x="4072098" y="3714534"/>
              <a:ext cx="214150" cy="14284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69B18C36-4DFB-4A97-974A-54B6E2F7CEB5}"/>
                </a:ext>
              </a:extLst>
            </p:cNvPr>
            <p:cNvSpPr/>
            <p:nvPr/>
          </p:nvSpPr>
          <p:spPr>
            <a:xfrm>
              <a:off x="4072098" y="3357422"/>
              <a:ext cx="214150" cy="14284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4AB293E9-E901-44EB-BF88-39B86AED0B29}"/>
                </a:ext>
              </a:extLst>
            </p:cNvPr>
            <p:cNvSpPr/>
            <p:nvPr/>
          </p:nvSpPr>
          <p:spPr>
            <a:xfrm>
              <a:off x="4072098" y="3071733"/>
              <a:ext cx="214150" cy="14284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70859396-F940-42F5-9325-4AF9962E9A4F}"/>
                </a:ext>
              </a:extLst>
            </p:cNvPr>
            <p:cNvSpPr/>
            <p:nvPr/>
          </p:nvSpPr>
          <p:spPr>
            <a:xfrm>
              <a:off x="4072098" y="2714620"/>
              <a:ext cx="214150" cy="14284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</p:grpSp>
      <p:grpSp>
        <p:nvGrpSpPr>
          <p:cNvPr id="52" name="Group 114">
            <a:extLst>
              <a:ext uri="{FF2B5EF4-FFF2-40B4-BE49-F238E27FC236}">
                <a16:creationId xmlns:a16="http://schemas.microsoft.com/office/drawing/2014/main" id="{E6330D67-704D-4797-ABA1-6211C37B71C1}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2714625"/>
            <a:ext cx="214313" cy="2428875"/>
            <a:chOff x="5143504" y="2714620"/>
            <a:chExt cx="214314" cy="2428892"/>
          </a:xfrm>
        </p:grpSpPr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5A8ED8E6-A16E-4366-8535-05F2C8E3A7A9}"/>
                </a:ext>
              </a:extLst>
            </p:cNvPr>
            <p:cNvSpPr/>
            <p:nvPr/>
          </p:nvSpPr>
          <p:spPr>
            <a:xfrm>
              <a:off x="5143504" y="2714620"/>
              <a:ext cx="214314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DA224FE-E435-4A8F-9A72-39E62B04F9F8}"/>
                </a:ext>
              </a:extLst>
            </p:cNvPr>
            <p:cNvSpPr/>
            <p:nvPr/>
          </p:nvSpPr>
          <p:spPr>
            <a:xfrm>
              <a:off x="5143504" y="3000372"/>
              <a:ext cx="214314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5D90B51D-7FAE-48DB-BF89-9189A8A85B0C}"/>
                </a:ext>
              </a:extLst>
            </p:cNvPr>
            <p:cNvSpPr/>
            <p:nvPr/>
          </p:nvSpPr>
          <p:spPr>
            <a:xfrm>
              <a:off x="5143504" y="3357563"/>
              <a:ext cx="214314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2EDDE144-590D-4678-8430-B7C93C6BFBBB}"/>
                </a:ext>
              </a:extLst>
            </p:cNvPr>
            <p:cNvSpPr/>
            <p:nvPr/>
          </p:nvSpPr>
          <p:spPr>
            <a:xfrm>
              <a:off x="5143504" y="3714752"/>
              <a:ext cx="214314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F0357F28-75AE-4012-BE76-3765A85C29C6}"/>
                </a:ext>
              </a:extLst>
            </p:cNvPr>
            <p:cNvSpPr/>
            <p:nvPr/>
          </p:nvSpPr>
          <p:spPr>
            <a:xfrm>
              <a:off x="5143504" y="4071943"/>
              <a:ext cx="214314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6AED302-4D13-4576-AFDB-2378CE060A55}"/>
                </a:ext>
              </a:extLst>
            </p:cNvPr>
            <p:cNvSpPr/>
            <p:nvPr/>
          </p:nvSpPr>
          <p:spPr>
            <a:xfrm>
              <a:off x="5143504" y="4357695"/>
              <a:ext cx="214314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AE6F160C-CFB9-458B-94A1-5EA017E56080}"/>
                </a:ext>
              </a:extLst>
            </p:cNvPr>
            <p:cNvSpPr/>
            <p:nvPr/>
          </p:nvSpPr>
          <p:spPr>
            <a:xfrm>
              <a:off x="5143504" y="4643447"/>
              <a:ext cx="214314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ACD914D-EF4E-4FE9-8E3E-54A307EF8091}"/>
                </a:ext>
              </a:extLst>
            </p:cNvPr>
            <p:cNvSpPr/>
            <p:nvPr/>
          </p:nvSpPr>
          <p:spPr>
            <a:xfrm>
              <a:off x="5143504" y="5000636"/>
              <a:ext cx="214314" cy="142876"/>
            </a:xfrm>
            <a:prstGeom prst="ellipse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/>
            </a:p>
          </p:txBody>
        </p:sp>
      </p:grpSp>
      <p:graphicFrame>
        <p:nvGraphicFramePr>
          <p:cNvPr id="116" name="Table 115">
            <a:extLst>
              <a:ext uri="{FF2B5EF4-FFF2-40B4-BE49-F238E27FC236}">
                <a16:creationId xmlns:a16="http://schemas.microsoft.com/office/drawing/2014/main" id="{20C01BCA-13D8-407C-AEA1-747BF325EF37}"/>
              </a:ext>
            </a:extLst>
          </p:cNvPr>
          <p:cNvGraphicFramePr>
            <a:graphicFrameLocks noGrp="1"/>
          </p:cNvGraphicFramePr>
          <p:nvPr/>
        </p:nvGraphicFramePr>
        <p:xfrm>
          <a:off x="401638" y="5289550"/>
          <a:ext cx="6096000" cy="928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8688">
                <a:tc>
                  <a:txBody>
                    <a:bodyPr/>
                    <a:lstStyle/>
                    <a:p>
                      <a:pPr algn="ctr"/>
                      <a:endParaRPr lang="en-NZ" sz="48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NZ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NZ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NZ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272" name="TextBox 117">
            <a:extLst>
              <a:ext uri="{FF2B5EF4-FFF2-40B4-BE49-F238E27FC236}">
                <a16:creationId xmlns:a16="http://schemas.microsoft.com/office/drawing/2014/main" id="{E8AD41A1-DF6A-4E3E-B76A-7E276DB3DDB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642938" y="214313"/>
            <a:ext cx="3929062" cy="1052596"/>
          </a:xfrm>
          <a:prstGeom prst="rect">
            <a:avLst/>
          </a:prstGeom>
          <a:blipFill rotWithShape="1">
            <a:blip r:embed="rId2"/>
            <a:stretch>
              <a:fillRect b="-13295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NZ">
                <a:noFill/>
                <a:latin typeface="Arial" charset="0"/>
              </a:rPr>
              <a:t> 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66A02F0C-135C-4EAE-92A3-7AB7CC403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5286375"/>
            <a:ext cx="614362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5400">
                <a:solidFill>
                  <a:schemeClr val="bg1"/>
                </a:solidFill>
              </a:rPr>
              <a:t>8      8      8      8     8</a:t>
            </a:r>
          </a:p>
        </p:txBody>
      </p:sp>
      <p:sp>
        <p:nvSpPr>
          <p:cNvPr id="96" name="TextBox 117">
            <a:extLst>
              <a:ext uri="{FF2B5EF4-FFF2-40B4-BE49-F238E27FC236}">
                <a16:creationId xmlns:a16="http://schemas.microsoft.com/office/drawing/2014/main" id="{7D270BDD-B281-4EF5-8C30-E31B7619E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25" y="214313"/>
            <a:ext cx="264318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4400"/>
              <a:t>5 x ? =  40 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43C323A8-70B5-49FC-9FE3-16192A26B4B4}"/>
              </a:ext>
            </a:extLst>
          </p:cNvPr>
          <p:cNvSpPr/>
          <p:nvPr/>
        </p:nvSpPr>
        <p:spPr>
          <a:xfrm>
            <a:off x="6500813" y="928688"/>
            <a:ext cx="2428875" cy="3286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NZ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351BF3E-2F63-4130-A392-88F48B22C6B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93175" y="6307758"/>
            <a:ext cx="1123295" cy="51860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NZ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-0.04857 C -0.07656 -0.04256 -0.07726 -0.03608 -0.07899 -0.0303 C -0.08125 -0.02336 -0.08472 -0.01712 -0.08733 -0.01041 C -0.0901 0.00416 -0.09219 0.02058 -0.09826 0.03353 C -0.10069 0.03862 -0.10642 0.0481 -0.10642 0.04833 C -0.1092 0.06036 -0.11285 0.06637 -0.11736 0.07724 C -0.12066 0.08533 -0.12205 0.0925 -0.12708 0.09921 C -0.1309 0.10962 -0.13767 0.12141 -0.1434 0.1302 C -0.14531 0.13321 -0.1467 0.13667 -0.14896 0.13922 C -0.15139 0.14223 -0.15712 0.14662 -0.15712 0.14685 C -0.16319 0.15865 -0.15868 0.15055 -0.17222 0.16859 C -0.17726 0.1753 -0.18125 0.18478 -0.18733 0.19033 C -0.1908 0.19357 -0.19531 0.1975 -0.19826 0.20143 C -0.20347 0.20814 -0.20608 0.21276 -0.21337 0.216 C -0.22639 0.22895 -0.23889 0.23196 -0.25434 0.23612 C -0.26406 0.24421 -0.27292 0.2456 -0.28455 0.24699 C -0.33559 0.26965 -0.39236 0.24953 -0.44618 0.24884 C -0.4776 0.24653 -0.50833 0.24398 -0.53941 0.23797 C -0.54792 0.23404 -0.53924 0.23774 -0.55434 0.23427 C -0.58125 0.22826 -0.60816 0.22433 -0.63524 0.2197 C -0.64983 0.21299 -0.66649 0.21022 -0.68177 0.2086 C -0.69792 0.2042 -0.71354 0.19773 -0.72969 0.19403 C -0.7283 0.19334 -0.72569 0.19218 -0.72569 0.19241 " pathEditMode="relative" rAng="0" ptsTypes="ffffffffffffffffffffff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743" y="159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14524E-7 C -0.00138 0.01735 -0.00034 0.03608 -0.00399 0.05296 C -0.00763 0.06961 -0.01371 0.08303 -0.01909 0.09852 C -0.02257 0.10846 -0.02447 0.1198 -0.02864 0.12951 C -0.03472 0.14362 -0.04322 0.15564 -0.0493 0.16975 C -0.05625 0.18571 -0.06388 0.19681 -0.07395 0.20976 C -0.08784 0.22757 -0.07621 0.21855 -0.08767 0.22618 C -0.10451 0.24861 -0.12447 0.26272 -0.14513 0.27914 C -0.14913 0.28215 -0.15138 0.28816 -0.15468 0.29186 C -0.16475 0.30273 -0.17604 0.31198 -0.18645 0.32285 C -0.20451 0.34204 -0.22013 0.36563 -0.24236 0.37581 C -0.24913 0.38483 -0.26441 0.38691 -0.27395 0.39038 C -0.31805 0.40657 -0.36388 0.40241 -0.40954 0.40333 C -0.44791 0.40241 -0.48645 0.40356 -0.52465 0.39778 C -0.53229 0.39524 -0.54027 0.39477 -0.54791 0.39223 C -0.5585 0.38876 -0.56857 0.38252 -0.57934 0.37951 C -0.58246 0.37743 -0.58593 0.37627 -0.58906 0.37396 C -0.59583 0.36887 -0.60069 0.36078 -0.60816 0.35754 C -0.61267 0.34875 -0.61788 0.34135 -0.62465 0.3358 C -0.62795 0.32909 -0.6276 0.32539 -0.63281 0.32123 C -0.63437 0.31314 -0.63836 0.30527 -0.63836 0.29741 " pathEditMode="relative" ptsTypes="ffffffffffffffffffffA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14524E-7 C -0.01111 0.00486 0.00365 -0.00254 -0.00816 0.0074 C -0.01024 0.00925 -0.01285 0.00948 -0.0151 0.0111 C -0.01806 0.01318 -0.02049 0.01596 -0.02326 0.01827 C -0.02569 0.02035 -0.03142 0.02197 -0.03142 0.02197 C -0.03889 0.03006 -0.04618 0.03353 -0.05469 0.03839 C -0.06076 0.04186 -0.06684 0.0451 -0.07257 0.04926 C -0.08038 0.05481 -0.07917 0.05689 -0.08628 0.06036 C -0.09566 0.06499 -0.10573 0.06799 -0.1151 0.07308 C -0.12431 0.07817 -0.13351 0.08349 -0.14236 0.0895 C -0.14392 0.09043 -0.14496 0.09251 -0.14653 0.0932 C -0.15 0.09482 -0.15746 0.0969 -0.15746 0.0969 C -0.17413 0.11286 -0.19583 0.11193 -0.2151 0.12049 C -0.30694 0.1198 -0.39861 0.1198 -0.49045 0.11864 C -0.49948 0.11841 -0.49861 0.1198 -0.49861 0.11332 " pathEditMode="relative" ptsTypes="ffffffffffffffA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4 0.08256 C -0.00608 0.09528 -0.00243 0.09089 -0.00938 0.09713 C -0.01285 0.10477 -0.01598 0.10569 -0.0217 0.10985 C -0.03542 0.1198 -0.04861 0.12743 -0.06407 0.12997 C -0.07483 0.13483 -0.08351 0.14339 -0.09427 0.14824 C -0.10538 0.15981 -0.11788 0.1679 -0.13125 0.17392 C -0.13316 0.17484 -0.1349 0.176 -0.13663 0.17738 C -0.13802 0.17854 -0.13924 0.18039 -0.1408 0.18108 C -0.14393 0.18247 -0.1599 0.18455 -0.16129 0.18478 C -0.21563 0.18409 -0.32431 0.18293 -0.32431 0.18317 " pathEditMode="relative" rAng="0" ptsTypes="fffffffffA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33" y="5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35 0.15102 C 0.01753 0.15587 0.0158 0.16327 0.01163 0.16744 C 0.00382 0.17507 -0.00261 0.18525 -0.01025 0.19288 C -0.01632 0.19889 -0.02535 0.20213 -0.03212 0.20745 C -0.03299 0.20999 -0.03334 0.213 -0.0349 0.21485 C -0.03681 0.21693 -0.03959 0.21693 -0.04167 0.21855 C -0.04323 0.21994 -0.04427 0.22225 -0.04584 0.22387 C -0.04792 0.22595 -0.05035 0.22757 -0.05261 0.22942 C -0.06025 0.24283 -0.07101 0.25486 -0.08143 0.26411 C -0.08351 0.2722 -0.08629 0.2729 -0.09236 0.27498 C -0.1099 0.29255 -0.12969 0.2951 -0.15122 0.2988 C -0.16007 0.30273 -0.17014 0.30296 -0.17865 0.29695 " pathEditMode="relative" rAng="0" ptsTypes="fffffffffffA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75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/>
      <p:bldP spid="96" grpId="0"/>
      <p:bldP spid="10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7D106295591848977A0E132CE156F3" ma:contentTypeVersion="15" ma:contentTypeDescription="Create a new document." ma:contentTypeScope="" ma:versionID="9e6f5f290aed2078ac41e90026852cc0">
  <xsd:schema xmlns:xsd="http://www.w3.org/2001/XMLSchema" xmlns:xs="http://www.w3.org/2001/XMLSchema" xmlns:p="http://schemas.microsoft.com/office/2006/metadata/properties" xmlns:ns3="2c4393b5-38b0-4bab-a5d9-220e1e9157a2" xmlns:ns4="da5d5475-034c-4f5e-8cdf-7eba7e0e7403" targetNamespace="http://schemas.microsoft.com/office/2006/metadata/properties" ma:root="true" ma:fieldsID="65edbba9710366fe8445b7a5c9d259c0" ns3:_="" ns4:_="">
    <xsd:import namespace="2c4393b5-38b0-4bab-a5d9-220e1e9157a2"/>
    <xsd:import namespace="da5d5475-034c-4f5e-8cdf-7eba7e0e74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393b5-38b0-4bab-a5d9-220e1e9157a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5d5475-034c-4f5e-8cdf-7eba7e0e74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4BC5A31-6B90-48CC-864A-45228B26ACA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64A64E-0142-4A0F-B348-83E67277A1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393b5-38b0-4bab-a5d9-220e1e9157a2"/>
    <ds:schemaRef ds:uri="da5d5475-034c-4f5e-8cdf-7eba7e0e74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578E375-D57F-493F-87F2-F0ADD2566449}">
  <ds:schemaRefs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2c4393b5-38b0-4bab-a5d9-220e1e9157a2"/>
    <ds:schemaRef ds:uri="http://purl.org/dc/elements/1.1/"/>
    <ds:schemaRef ds:uri="http://schemas.openxmlformats.org/package/2006/metadata/core-properties"/>
    <ds:schemaRef ds:uri="da5d5475-034c-4f5e-8cdf-7eba7e0e740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240</Words>
  <Application>Microsoft Office PowerPoint</Application>
  <PresentationFormat>On-screen Show (4:3)</PresentationFormat>
  <Paragraphs>74</Paragraphs>
  <Slides>13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MS PGothic</vt:lpstr>
      <vt:lpstr>Aharoni</vt:lpstr>
      <vt:lpstr>Arial</vt:lpstr>
      <vt:lpstr>Calibri</vt:lpstr>
      <vt:lpstr>Cambria Math</vt:lpstr>
      <vt:lpstr>Constantia</vt:lpstr>
      <vt:lpstr>Helvetica</vt:lpstr>
      <vt:lpstr>Office Theme</vt:lpstr>
      <vt:lpstr>Equation</vt:lpstr>
      <vt:lpstr>Fraction Introduction</vt:lpstr>
      <vt:lpstr>PowerPoint Presentation</vt:lpstr>
      <vt:lpstr>FRACTIONS</vt:lpstr>
      <vt:lpstr>PowerPoint Presentation</vt:lpstr>
      <vt:lpstr>ALSO FOR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Unitec New Zealand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Nikki Sullivan</dc:creator>
  <cp:lastModifiedBy>Debbie Loveridge</cp:lastModifiedBy>
  <cp:revision>28</cp:revision>
  <dcterms:created xsi:type="dcterms:W3CDTF">2009-05-19T04:15:57Z</dcterms:created>
  <dcterms:modified xsi:type="dcterms:W3CDTF">2022-04-11T21:54:59Z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0x0101004A7D106295591848977A0E132CE156F3</vt:lpwstr>
  </property>
</Properties>
</file>