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5"/>
  </p:notesMasterIdLst>
  <p:handoutMasterIdLst>
    <p:handoutMasterId r:id="rId16"/>
  </p:handoutMasterIdLst>
  <p:sldIdLst>
    <p:sldId id="265" r:id="rId5"/>
    <p:sldId id="276" r:id="rId6"/>
    <p:sldId id="279" r:id="rId7"/>
    <p:sldId id="267" r:id="rId8"/>
    <p:sldId id="277" r:id="rId9"/>
    <p:sldId id="271" r:id="rId10"/>
    <p:sldId id="278" r:id="rId11"/>
    <p:sldId id="275" r:id="rId12"/>
    <p:sldId id="280" r:id="rId13"/>
    <p:sldId id="273" r:id="rId14"/>
  </p:sldIdLst>
  <p:sldSz cx="9144000" cy="6858000" type="screen4x3"/>
  <p:notesSz cx="6858000" cy="9144000"/>
  <p:defaultTextStyle>
    <a:defPPr>
      <a:defRPr lang="en-NZ"/>
    </a:defPPr>
    <a:lvl1pPr algn="l" defTabSz="457200"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2F7E1D"/>
    <a:srgbClr val="2E79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88" autoAdjust="0"/>
    <p:restoredTop sz="94660"/>
  </p:normalViewPr>
  <p:slideViewPr>
    <p:cSldViewPr snapToGrid="0" snapToObjects="1">
      <p:cViewPr varScale="1">
        <p:scale>
          <a:sx n="131" d="100"/>
          <a:sy n="131" d="100"/>
        </p:scale>
        <p:origin x="1464" y="184"/>
      </p:cViewPr>
      <p:guideLst/>
    </p:cSldViewPr>
  </p:slideViewPr>
  <p:notesTextViewPr>
    <p:cViewPr>
      <p:scale>
        <a:sx n="1" d="1"/>
        <a:sy n="1" d="1"/>
      </p:scale>
      <p:origin x="0" y="0"/>
    </p:cViewPr>
  </p:notesTextViewPr>
  <p:notesViewPr>
    <p:cSldViewPr snapToGrid="0" snapToObject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NZ"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1E1DA9E5-4C26-478B-A558-7859D3EF68C0}" type="datetimeFigureOut">
              <a:rPr lang="en-NZ"/>
              <a:pPr>
                <a:defRPr/>
              </a:pPr>
              <a:t>25/05/20</a:t>
            </a:fld>
            <a:endParaRPr lang="en-NZ"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NZ"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B92BDBE-7A96-448E-8E37-1AB71D02179C}" type="slidenum">
              <a:rPr lang="en-NZ" altLang="en-US"/>
              <a:pPr/>
              <a:t>‹#›</a:t>
            </a:fld>
            <a:endParaRPr lang="en-NZ"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A22CF28-F90E-4410-9020-90673631494A}" type="datetimeFigureOut">
              <a:rPr lang="en-US"/>
              <a:pPr>
                <a:defRPr/>
              </a:pPr>
              <a:t>5/25/20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32C44FE-20E9-4044-AFDB-2438FDA55BDE}"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NZ" altLang="en-US" dirty="0"/>
              <a:t>Use title slide layout</a:t>
            </a: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2521CE0-89ED-4A74-934D-5E9E83B1CB28}" type="slidenum">
              <a:rPr lang="en-US" altLang="en-US">
                <a:latin typeface="Calibri" panose="020F0502020204030204" pitchFamily="34" charset="0"/>
              </a:rPr>
              <a:pPr eaLnBrk="1" hangingPunct="1"/>
              <a:t>1</a:t>
            </a:fld>
            <a:endParaRPr lang="en-US" altLang="en-US" dirty="0">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NZ" altLang="en-US" dirty="0"/>
              <a:t>To achieve a new layout – insert a new slide, then in the slide thumbnail left side view, Right Click, choose layout – and pick a content style to use</a:t>
            </a:r>
          </a:p>
          <a:p>
            <a:pPr eaLnBrk="1" hangingPunct="1"/>
            <a:endParaRPr lang="en-NZ"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0241FB8-7CBD-49C8-B4C9-FFF93A658F25}" type="slidenum">
              <a:rPr lang="en-US" altLang="en-US">
                <a:latin typeface="Calibri" panose="020F0502020204030204" pitchFamily="34" charset="0"/>
              </a:rPr>
              <a:pPr eaLnBrk="1" hangingPunct="1"/>
              <a:t>4</a:t>
            </a:fld>
            <a:endParaRPr lang="en-US" altLang="en-US" dirty="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84213"/>
            <a:ext cx="2878138" cy="287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2941415" y="2139353"/>
            <a:ext cx="5149103" cy="3152159"/>
          </a:xfrm>
        </p:spPr>
        <p:txBody>
          <a:bodyPr/>
          <a:lstStyle>
            <a:lvl1pPr algn="r" defTabSz="457200" rtl="0" fontAlgn="auto">
              <a:spcBef>
                <a:spcPts val="0"/>
              </a:spcBef>
              <a:spcAft>
                <a:spcPts val="1800"/>
              </a:spcAft>
              <a:defRPr lang="en-US" sz="4800" kern="1200" dirty="0">
                <a:solidFill>
                  <a:schemeClr val="tx1">
                    <a:lumMod val="75000"/>
                    <a:lumOff val="25000"/>
                  </a:schemeClr>
                </a:solidFill>
                <a:latin typeface="Verdana"/>
                <a:ea typeface="+mn-ea"/>
                <a:cs typeface="Verdana"/>
              </a:defRPr>
            </a:lvl1pPr>
          </a:lstStyle>
          <a:p>
            <a:r>
              <a:rPr lang="en-US"/>
              <a:t>Click to edit Master title style</a:t>
            </a:r>
            <a:endParaRPr lang="en-US" dirty="0"/>
          </a:p>
        </p:txBody>
      </p:sp>
      <p:sp>
        <p:nvSpPr>
          <p:cNvPr id="3" name="Subtitle 2"/>
          <p:cNvSpPr>
            <a:spLocks noGrp="1"/>
          </p:cNvSpPr>
          <p:nvPr>
            <p:ph type="subTitle" idx="1"/>
          </p:nvPr>
        </p:nvSpPr>
        <p:spPr>
          <a:xfrm>
            <a:off x="2941415" y="5291512"/>
            <a:ext cx="5149103" cy="515525"/>
          </a:xfrm>
          <a:noFill/>
          <a:ln>
            <a:noFill/>
          </a:ln>
        </p:spPr>
        <p:txBody>
          <a:bodyPr anchor="ctr"/>
          <a:lstStyle>
            <a:lvl1pPr marL="0" indent="0" algn="r">
              <a:buNone/>
              <a:defRPr lang="en-US" sz="2000" dirty="0">
                <a:solidFill>
                  <a:schemeClr val="tx1">
                    <a:lumMod val="75000"/>
                    <a:lumOff val="25000"/>
                  </a:schemeClr>
                </a:solidFill>
                <a:latin typeface="Verdana"/>
                <a:cs typeface="Verdana"/>
              </a:defRPr>
            </a:lvl1pPr>
          </a:lstStyle>
          <a:p>
            <a:pPr lvl="0"/>
            <a:r>
              <a:rPr lang="en-US"/>
              <a:t>Click to edit Master subtitle style</a:t>
            </a:r>
            <a:endParaRPr lang="en-US" dirty="0"/>
          </a:p>
        </p:txBody>
      </p:sp>
    </p:spTree>
    <p:extLst>
      <p:ext uri="{BB962C8B-B14F-4D97-AF65-F5344CB8AC3E}">
        <p14:creationId xmlns:p14="http://schemas.microsoft.com/office/powerpoint/2010/main" val="3268145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3"/>
          <p:cNvSpPr>
            <a:spLocks noGrp="1"/>
          </p:cNvSpPr>
          <p:nvPr>
            <p:ph type="dt" sz="half" idx="10"/>
          </p:nvPr>
        </p:nvSpPr>
        <p:spPr/>
        <p:txBody>
          <a:bodyPr/>
          <a:lstStyle>
            <a:lvl1pPr>
              <a:defRPr/>
            </a:lvl1pPr>
          </a:lstStyle>
          <a:p>
            <a:pPr>
              <a:defRPr/>
            </a:pPr>
            <a:fld id="{4146B750-48B1-49D6-874F-5EE04D6C8C4D}" type="datetime1">
              <a:rPr lang="en-NZ"/>
              <a:pPr>
                <a:defRPr/>
              </a:pPr>
              <a:t>25/05/20</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NZ" dirty="0"/>
              <a:t>&gt;&gt;DEPARTMENT TITLE EDIT IN HEADER &amp; FOOTER</a:t>
            </a:r>
          </a:p>
        </p:txBody>
      </p:sp>
      <p:sp>
        <p:nvSpPr>
          <p:cNvPr id="5" name="Slide Number Placeholder 5"/>
          <p:cNvSpPr>
            <a:spLocks noGrp="1"/>
          </p:cNvSpPr>
          <p:nvPr>
            <p:ph type="sldNum" sz="quarter" idx="12"/>
          </p:nvPr>
        </p:nvSpPr>
        <p:spPr/>
        <p:txBody>
          <a:bodyPr/>
          <a:lstStyle>
            <a:lvl1pPr>
              <a:defRPr/>
            </a:lvl1pPr>
          </a:lstStyle>
          <a:p>
            <a:fld id="{AE654198-0933-4AA5-9F35-72AD85A7F976}" type="slidenum">
              <a:rPr lang="en-US" altLang="en-US"/>
              <a:pPr/>
              <a:t>‹#›</a:t>
            </a:fld>
            <a:endParaRPr lang="en-US" altLang="en-US" dirty="0"/>
          </a:p>
        </p:txBody>
      </p:sp>
    </p:spTree>
    <p:extLst>
      <p:ext uri="{BB962C8B-B14F-4D97-AF65-F5344CB8AC3E}">
        <p14:creationId xmlns:p14="http://schemas.microsoft.com/office/powerpoint/2010/main" val="2101532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2_Content with Caption">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780989"/>
            <a:ext cx="3008313" cy="1043283"/>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871268"/>
            <a:ext cx="5111750" cy="525489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914551"/>
            <a:ext cx="3008313" cy="42116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3"/>
          <p:cNvSpPr>
            <a:spLocks noGrp="1"/>
          </p:cNvSpPr>
          <p:nvPr>
            <p:ph type="dt" sz="half" idx="10"/>
          </p:nvPr>
        </p:nvSpPr>
        <p:spPr/>
        <p:txBody>
          <a:bodyPr/>
          <a:lstStyle>
            <a:lvl1pPr>
              <a:defRPr/>
            </a:lvl1pPr>
          </a:lstStyle>
          <a:p>
            <a:pPr>
              <a:defRPr/>
            </a:pPr>
            <a:fld id="{41E28070-9461-4BDC-A37C-1DA762F228BB}" type="datetime1">
              <a:rPr lang="en-NZ"/>
              <a:pPr>
                <a:defRPr/>
              </a:pPr>
              <a:t>25/05/20</a:t>
            </a:fld>
            <a:endParaRPr lang="en-US" dirty="0"/>
          </a:p>
        </p:txBody>
      </p:sp>
      <p:sp>
        <p:nvSpPr>
          <p:cNvPr id="7" name="Footer Placeholder 4"/>
          <p:cNvSpPr>
            <a:spLocks noGrp="1"/>
          </p:cNvSpPr>
          <p:nvPr>
            <p:ph type="ftr" sz="quarter" idx="11"/>
          </p:nvPr>
        </p:nvSpPr>
        <p:spPr/>
        <p:txBody>
          <a:bodyPr/>
          <a:lstStyle>
            <a:lvl1pPr>
              <a:defRPr/>
            </a:lvl1pPr>
          </a:lstStyle>
          <a:p>
            <a:pPr>
              <a:defRPr/>
            </a:pPr>
            <a:r>
              <a:rPr lang="en-NZ" dirty="0"/>
              <a:t>&gt;&gt;DEPARTMENT TITLE EDIT IN HEADER &amp; FOOTER</a:t>
            </a:r>
          </a:p>
        </p:txBody>
      </p:sp>
      <p:sp>
        <p:nvSpPr>
          <p:cNvPr id="8" name="Slide Number Placeholder 5"/>
          <p:cNvSpPr>
            <a:spLocks noGrp="1"/>
          </p:cNvSpPr>
          <p:nvPr>
            <p:ph type="sldNum" sz="quarter" idx="12"/>
          </p:nvPr>
        </p:nvSpPr>
        <p:spPr/>
        <p:txBody>
          <a:bodyPr/>
          <a:lstStyle>
            <a:lvl1pPr>
              <a:defRPr/>
            </a:lvl1pPr>
          </a:lstStyle>
          <a:p>
            <a:fld id="{22E34DFD-DD1F-4FFB-9CCE-D417B1E7EDE1}" type="slidenum">
              <a:rPr lang="en-US" altLang="en-US"/>
              <a:pPr/>
              <a:t>‹#›</a:t>
            </a:fld>
            <a:endParaRPr lang="en-US" altLang="en-US" dirty="0"/>
          </a:p>
        </p:txBody>
      </p:sp>
    </p:spTree>
    <p:extLst>
      <p:ext uri="{BB962C8B-B14F-4D97-AF65-F5344CB8AC3E}">
        <p14:creationId xmlns:p14="http://schemas.microsoft.com/office/powerpoint/2010/main" val="2432913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2_Picture with Caption">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086927"/>
            <a:ext cx="5486400" cy="3640647"/>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3"/>
          <p:cNvSpPr>
            <a:spLocks noGrp="1"/>
          </p:cNvSpPr>
          <p:nvPr>
            <p:ph type="dt" sz="half" idx="10"/>
          </p:nvPr>
        </p:nvSpPr>
        <p:spPr/>
        <p:txBody>
          <a:bodyPr/>
          <a:lstStyle>
            <a:lvl1pPr>
              <a:defRPr/>
            </a:lvl1pPr>
          </a:lstStyle>
          <a:p>
            <a:pPr>
              <a:defRPr/>
            </a:pPr>
            <a:fld id="{4AE5559D-D2E6-46BC-81D1-60B9C1BA5934}" type="datetime1">
              <a:rPr lang="en-NZ"/>
              <a:pPr>
                <a:defRPr/>
              </a:pPr>
              <a:t>25/05/20</a:t>
            </a:fld>
            <a:endParaRPr lang="en-US" dirty="0"/>
          </a:p>
        </p:txBody>
      </p:sp>
      <p:sp>
        <p:nvSpPr>
          <p:cNvPr id="7" name="Footer Placeholder 4"/>
          <p:cNvSpPr>
            <a:spLocks noGrp="1"/>
          </p:cNvSpPr>
          <p:nvPr>
            <p:ph type="ftr" sz="quarter" idx="11"/>
          </p:nvPr>
        </p:nvSpPr>
        <p:spPr/>
        <p:txBody>
          <a:bodyPr/>
          <a:lstStyle>
            <a:lvl1pPr>
              <a:defRPr/>
            </a:lvl1pPr>
          </a:lstStyle>
          <a:p>
            <a:pPr>
              <a:defRPr/>
            </a:pPr>
            <a:r>
              <a:rPr lang="en-NZ" dirty="0"/>
              <a:t>&gt;&gt;DEPARTMENT TITLE EDIT IN HEADER &amp; FOOTER</a:t>
            </a:r>
          </a:p>
        </p:txBody>
      </p:sp>
      <p:sp>
        <p:nvSpPr>
          <p:cNvPr id="8" name="Slide Number Placeholder 5"/>
          <p:cNvSpPr>
            <a:spLocks noGrp="1"/>
          </p:cNvSpPr>
          <p:nvPr>
            <p:ph type="sldNum" sz="quarter" idx="12"/>
          </p:nvPr>
        </p:nvSpPr>
        <p:spPr/>
        <p:txBody>
          <a:bodyPr/>
          <a:lstStyle>
            <a:lvl1pPr>
              <a:defRPr/>
            </a:lvl1pPr>
          </a:lstStyle>
          <a:p>
            <a:fld id="{62DD238E-94A4-4CDB-A84A-91CB58C03797}" type="slidenum">
              <a:rPr lang="en-US" altLang="en-US"/>
              <a:pPr/>
              <a:t>‹#›</a:t>
            </a:fld>
            <a:endParaRPr lang="en-US" altLang="en-US" dirty="0"/>
          </a:p>
        </p:txBody>
      </p:sp>
    </p:spTree>
    <p:extLst>
      <p:ext uri="{BB962C8B-B14F-4D97-AF65-F5344CB8AC3E}">
        <p14:creationId xmlns:p14="http://schemas.microsoft.com/office/powerpoint/2010/main" val="41332979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2_Title and Vertical Text">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970525"/>
            <a:ext cx="8229600" cy="1030805"/>
          </a:xfrm>
        </p:spPr>
        <p:txBody>
          <a:bodyPr/>
          <a:lstStyle/>
          <a:p>
            <a:r>
              <a:rPr lang="en-US"/>
              <a:t>Click to edit Master title style</a:t>
            </a:r>
          </a:p>
        </p:txBody>
      </p:sp>
      <p:sp>
        <p:nvSpPr>
          <p:cNvPr id="3" name="Vertical Text Placeholder 2"/>
          <p:cNvSpPr>
            <a:spLocks noGrp="1"/>
          </p:cNvSpPr>
          <p:nvPr>
            <p:ph type="body" orient="vert" idx="1"/>
          </p:nvPr>
        </p:nvSpPr>
        <p:spPr>
          <a:xfrm>
            <a:off x="457200" y="2044460"/>
            <a:ext cx="8229600" cy="4081703"/>
          </a:xfrm>
        </p:spPr>
        <p:txBody>
          <a:bodyPr vert="eaVert"/>
          <a:lstStyle>
            <a:lvl1pPr>
              <a:defRPr>
                <a:solidFill>
                  <a:srgbClr val="404040"/>
                </a:solidFill>
              </a:defRPr>
            </a:lvl1pPr>
            <a:lvl2pPr>
              <a:defRPr>
                <a:solidFill>
                  <a:srgbClr val="404040"/>
                </a:solidFill>
              </a:defRPr>
            </a:lvl2pPr>
            <a:lvl3pPr>
              <a:defRPr>
                <a:solidFill>
                  <a:srgbClr val="404040"/>
                </a:solidFill>
              </a:defRPr>
            </a:lvl3pPr>
            <a:lvl4pPr>
              <a:defRPr>
                <a:solidFill>
                  <a:srgbClr val="404040"/>
                </a:solidFill>
              </a:defRPr>
            </a:lvl4pPr>
            <a:lvl5pPr>
              <a:defRPr>
                <a:solidFill>
                  <a:srgbClr val="404040"/>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EB66E1C4-C5C9-4687-AFA1-01A97F74E73F}" type="datetime1">
              <a:rPr lang="en-NZ"/>
              <a:pPr>
                <a:defRPr/>
              </a:pPr>
              <a:t>25/05/20</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NZ" dirty="0"/>
              <a:t>&gt;&gt;DEPARTMENT TITLE EDIT IN HEADER &amp; FOOTER</a:t>
            </a:r>
          </a:p>
        </p:txBody>
      </p:sp>
      <p:sp>
        <p:nvSpPr>
          <p:cNvPr id="7" name="Slide Number Placeholder 5"/>
          <p:cNvSpPr>
            <a:spLocks noGrp="1"/>
          </p:cNvSpPr>
          <p:nvPr>
            <p:ph type="sldNum" sz="quarter" idx="12"/>
          </p:nvPr>
        </p:nvSpPr>
        <p:spPr/>
        <p:txBody>
          <a:bodyPr/>
          <a:lstStyle>
            <a:lvl1pPr>
              <a:defRPr/>
            </a:lvl1pPr>
          </a:lstStyle>
          <a:p>
            <a:fld id="{0A154653-97AE-47BD-947D-E5CF9B4BAD9A}" type="slidenum">
              <a:rPr lang="en-US" altLang="en-US"/>
              <a:pPr/>
              <a:t>‹#›</a:t>
            </a:fld>
            <a:endParaRPr lang="en-US" altLang="en-US" dirty="0"/>
          </a:p>
        </p:txBody>
      </p:sp>
    </p:spTree>
    <p:extLst>
      <p:ext uri="{BB962C8B-B14F-4D97-AF65-F5344CB8AC3E}">
        <p14:creationId xmlns:p14="http://schemas.microsoft.com/office/powerpoint/2010/main" val="13581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2_Vertical Title and Text">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Vertical Title 1"/>
          <p:cNvSpPr>
            <a:spLocks noGrp="1"/>
          </p:cNvSpPr>
          <p:nvPr>
            <p:ph type="title" orient="vert"/>
          </p:nvPr>
        </p:nvSpPr>
        <p:spPr>
          <a:xfrm>
            <a:off x="6629400" y="1043796"/>
            <a:ext cx="2057400" cy="50823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043796"/>
            <a:ext cx="6019800" cy="508236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9C39D18B-7A7F-4853-B3BC-7F7114A05B62}" type="datetime1">
              <a:rPr lang="en-NZ"/>
              <a:pPr>
                <a:defRPr/>
              </a:pPr>
              <a:t>25/05/20</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NZ" dirty="0"/>
              <a:t>&gt;&gt;DEPARTMENT TITLE EDIT IN HEADER &amp; FOOTER</a:t>
            </a:r>
          </a:p>
        </p:txBody>
      </p:sp>
      <p:sp>
        <p:nvSpPr>
          <p:cNvPr id="7" name="Slide Number Placeholder 5"/>
          <p:cNvSpPr>
            <a:spLocks noGrp="1"/>
          </p:cNvSpPr>
          <p:nvPr>
            <p:ph type="sldNum" sz="quarter" idx="12"/>
          </p:nvPr>
        </p:nvSpPr>
        <p:spPr/>
        <p:txBody>
          <a:bodyPr/>
          <a:lstStyle>
            <a:lvl1pPr>
              <a:defRPr/>
            </a:lvl1pPr>
          </a:lstStyle>
          <a:p>
            <a:fld id="{0CF83A83-2E4E-4404-BA14-A51CA2B5BC68}" type="slidenum">
              <a:rPr lang="en-US" altLang="en-US"/>
              <a:pPr/>
              <a:t>‹#›</a:t>
            </a:fld>
            <a:endParaRPr lang="en-US" altLang="en-US" dirty="0"/>
          </a:p>
        </p:txBody>
      </p:sp>
    </p:spTree>
    <p:extLst>
      <p:ext uri="{BB962C8B-B14F-4D97-AF65-F5344CB8AC3E}">
        <p14:creationId xmlns:p14="http://schemas.microsoft.com/office/powerpoint/2010/main" val="532232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Style 1">
    <p:spTree>
      <p:nvGrpSpPr>
        <p:cNvPr id="1" name=""/>
        <p:cNvGrpSpPr/>
        <p:nvPr/>
      </p:nvGrpSpPr>
      <p:grpSpPr>
        <a:xfrm>
          <a:off x="0" y="0"/>
          <a:ext cx="0" cy="0"/>
          <a:chOff x="0" y="0"/>
          <a:chExt cx="0" cy="0"/>
        </a:xfrm>
      </p:grpSpPr>
      <p:pic>
        <p:nvPicPr>
          <p:cNvPr id="4" name="Picture 15" descr="Unitec logo.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2863"/>
            <a:ext cx="143510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8"/>
          <p:cNvSpPr>
            <a:spLocks noChangeArrowheads="1"/>
          </p:cNvSpPr>
          <p:nvPr/>
        </p:nvSpPr>
        <p:spPr bwMode="auto">
          <a:xfrm>
            <a:off x="398463" y="6491288"/>
            <a:ext cx="3722687"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NZ" altLang="en-US" sz="900" dirty="0">
                <a:solidFill>
                  <a:srgbClr val="404040"/>
                </a:solidFill>
                <a:latin typeface="Verdana" panose="020B0604030504040204" pitchFamily="34" charset="0"/>
                <a:ea typeface="Verdana" panose="020B0604030504040204" pitchFamily="34" charset="0"/>
                <a:cs typeface="Verdana" panose="020B0604030504040204" pitchFamily="34" charset="0"/>
              </a:rPr>
              <a:t>&gt;&gt;UNITEC INSTITUTE OF TECHNOLOGY</a:t>
            </a: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207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164713" y="2660071"/>
            <a:ext cx="7438961" cy="508928"/>
          </a:xfrm>
        </p:spPr>
        <p:txBody>
          <a:bodyPr/>
          <a:lstStyle>
            <a:lvl1pPr algn="l">
              <a:defRPr sz="3200">
                <a:solidFill>
                  <a:srgbClr val="404040"/>
                </a:solidFill>
              </a:defRPr>
            </a:lvl1pPr>
          </a:lstStyle>
          <a:p>
            <a:r>
              <a:rPr lang="en-US"/>
              <a:t>Click to edit Master title style</a:t>
            </a:r>
            <a:endParaRPr lang="en-US" dirty="0"/>
          </a:p>
        </p:txBody>
      </p:sp>
      <p:sp>
        <p:nvSpPr>
          <p:cNvPr id="3" name="Content Placeholder 2"/>
          <p:cNvSpPr>
            <a:spLocks noGrp="1"/>
          </p:cNvSpPr>
          <p:nvPr>
            <p:ph idx="1"/>
          </p:nvPr>
        </p:nvSpPr>
        <p:spPr>
          <a:xfrm>
            <a:off x="1188463" y="3301340"/>
            <a:ext cx="7438961" cy="2824823"/>
          </a:xfrm>
        </p:spPr>
        <p:txBody>
          <a:bodyPr/>
          <a:lstStyle>
            <a:lvl1pPr marL="0" indent="0">
              <a:spcAft>
                <a:spcPts val="1800"/>
              </a:spcAft>
              <a:buNone/>
              <a:defRPr sz="2000">
                <a:solidFill>
                  <a:srgbClr val="404040"/>
                </a:solidFill>
                <a:latin typeface="Verdana" pitchFamily="34" charset="0"/>
                <a:ea typeface="Verdana" pitchFamily="34" charset="0"/>
                <a:cs typeface="Verdana" pitchFamily="34" charset="0"/>
              </a:defRPr>
            </a:lvl1pPr>
            <a:lvl2pPr marL="4763" indent="0">
              <a:buNone/>
              <a:defRPr sz="1400">
                <a:solidFill>
                  <a:srgbClr val="404040"/>
                </a:solidFill>
                <a:latin typeface="Verdana" pitchFamily="34" charset="0"/>
                <a:ea typeface="Verdana" pitchFamily="34" charset="0"/>
                <a:cs typeface="Verdana" pitchFamily="34" charset="0"/>
              </a:defRPr>
            </a:lvl2pPr>
            <a:lvl3pPr marL="0" indent="0">
              <a:buNone/>
              <a:defRPr lang="en-AU" sz="1400" kern="1200" dirty="0" smtClean="0">
                <a:solidFill>
                  <a:srgbClr val="404040"/>
                </a:solidFill>
                <a:latin typeface="Verdana" pitchFamily="34" charset="0"/>
                <a:ea typeface="Verdana" pitchFamily="34" charset="0"/>
                <a:cs typeface="Verdana" pitchFamily="34" charset="0"/>
              </a:defRPr>
            </a:lvl3pPr>
            <a:lvl4pPr marL="0" indent="0">
              <a:buNone/>
              <a:defRPr lang="en-AU" sz="1400" kern="1200" dirty="0" smtClean="0">
                <a:solidFill>
                  <a:srgbClr val="404040"/>
                </a:solidFill>
                <a:latin typeface="Verdana" pitchFamily="34" charset="0"/>
                <a:ea typeface="Verdana" pitchFamily="34" charset="0"/>
                <a:cs typeface="Verdana" pitchFamily="34" charset="0"/>
              </a:defRPr>
            </a:lvl4pPr>
            <a:lvl5pPr marL="0" indent="0">
              <a:buNone/>
              <a:defRPr lang="en-US" sz="1400" kern="1200" dirty="0">
                <a:solidFill>
                  <a:srgbClr val="404040"/>
                </a:solidFill>
                <a:latin typeface="Verdana" pitchFamily="34" charset="0"/>
                <a:ea typeface="Verdana" pitchFamily="34" charset="0"/>
                <a:cs typeface="Verdana"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a:xfrm>
            <a:off x="398463" y="6249988"/>
            <a:ext cx="1612900" cy="231775"/>
          </a:xfrm>
        </p:spPr>
        <p:txBody>
          <a:bodyPr wrap="square">
            <a:spAutoFit/>
          </a:bodyPr>
          <a:lstStyle>
            <a:lvl1pPr algn="l">
              <a:defRPr lang="en-US" sz="900">
                <a:solidFill>
                  <a:schemeClr val="tx1">
                    <a:lumMod val="75000"/>
                    <a:lumOff val="25000"/>
                  </a:schemeClr>
                </a:solidFill>
                <a:latin typeface="Verdana"/>
                <a:cs typeface="Verdana"/>
              </a:defRPr>
            </a:lvl1pPr>
          </a:lstStyle>
          <a:p>
            <a:pPr>
              <a:defRPr/>
            </a:pPr>
            <a:fld id="{F41E82BA-854F-4751-AFE4-A50A3E9E364C}" type="datetime1">
              <a:rPr lang="en-NZ"/>
              <a:pPr>
                <a:defRPr/>
              </a:pPr>
              <a:t>25/05/20</a:t>
            </a:fld>
            <a:endParaRPr lang="en-NZ" dirty="0"/>
          </a:p>
        </p:txBody>
      </p:sp>
      <p:sp>
        <p:nvSpPr>
          <p:cNvPr id="8" name="Footer Placeholder 4"/>
          <p:cNvSpPr>
            <a:spLocks noGrp="1"/>
          </p:cNvSpPr>
          <p:nvPr>
            <p:ph type="ftr" sz="quarter" idx="11"/>
          </p:nvPr>
        </p:nvSpPr>
        <p:spPr>
          <a:xfrm>
            <a:off x="4916488" y="6491288"/>
            <a:ext cx="3794125" cy="230187"/>
          </a:xfrm>
        </p:spPr>
        <p:txBody>
          <a:bodyPr rtlCol="0">
            <a:spAutoFit/>
          </a:bodyPr>
          <a:lstStyle>
            <a:lvl1pPr algn="r" fontAlgn="auto">
              <a:spcBef>
                <a:spcPts val="0"/>
              </a:spcBef>
              <a:spcAft>
                <a:spcPts val="0"/>
              </a:spcAft>
              <a:defRPr lang="en-NZ" sz="900">
                <a:solidFill>
                  <a:schemeClr val="tx1">
                    <a:lumMod val="75000"/>
                    <a:lumOff val="25000"/>
                  </a:schemeClr>
                </a:solidFill>
                <a:latin typeface="Verdana"/>
                <a:cs typeface="Verdana"/>
              </a:defRPr>
            </a:lvl1pPr>
          </a:lstStyle>
          <a:p>
            <a:pPr>
              <a:defRPr/>
            </a:pPr>
            <a:r>
              <a:rPr dirty="0"/>
              <a:t>&gt;&gt;DEPARTMENT TITLE EDIT IN HEADER &amp; FOOTER</a:t>
            </a:r>
          </a:p>
        </p:txBody>
      </p:sp>
      <p:sp>
        <p:nvSpPr>
          <p:cNvPr id="9" name="Slide Number Placeholder 5"/>
          <p:cNvSpPr>
            <a:spLocks noGrp="1"/>
          </p:cNvSpPr>
          <p:nvPr>
            <p:ph type="sldNum" sz="quarter" idx="12"/>
          </p:nvPr>
        </p:nvSpPr>
        <p:spPr>
          <a:xfrm>
            <a:off x="8288338" y="6170613"/>
            <a:ext cx="422275" cy="231775"/>
          </a:xfrm>
        </p:spPr>
        <p:txBody>
          <a:bodyPr>
            <a:spAutoFit/>
          </a:bodyPr>
          <a:lstStyle>
            <a:lvl1pPr>
              <a:defRPr sz="900">
                <a:solidFill>
                  <a:srgbClr val="404040"/>
                </a:solidFill>
                <a:latin typeface="Verdana" panose="020B0604030504040204" pitchFamily="34" charset="0"/>
                <a:ea typeface="Verdana" panose="020B0604030504040204" pitchFamily="34" charset="0"/>
                <a:cs typeface="Verdana" panose="020B0604030504040204" pitchFamily="34" charset="0"/>
              </a:defRPr>
            </a:lvl1pPr>
          </a:lstStyle>
          <a:p>
            <a:fld id="{CCA39983-A1A2-47B0-AD42-A8AAE2429231}" type="slidenum">
              <a:rPr lang="en-NZ" altLang="en-US"/>
              <a:pPr/>
              <a:t>‹#›</a:t>
            </a:fld>
            <a:endParaRPr lang="en-NZ" altLang="en-US" dirty="0"/>
          </a:p>
        </p:txBody>
      </p:sp>
    </p:spTree>
    <p:extLst>
      <p:ext uri="{BB962C8B-B14F-4D97-AF65-F5344CB8AC3E}">
        <p14:creationId xmlns:p14="http://schemas.microsoft.com/office/powerpoint/2010/main" val="1264780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Style 2">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 y="0"/>
            <a:ext cx="91821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7"/>
          <p:cNvSpPr>
            <a:spLocks noChangeArrowheads="1"/>
          </p:cNvSpPr>
          <p:nvPr/>
        </p:nvSpPr>
        <p:spPr bwMode="auto">
          <a:xfrm>
            <a:off x="398463" y="6491288"/>
            <a:ext cx="3722687"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NZ" altLang="en-US" sz="900" dirty="0">
                <a:solidFill>
                  <a:srgbClr val="404040"/>
                </a:solidFill>
                <a:latin typeface="Verdana" panose="020B0604030504040204" pitchFamily="34" charset="0"/>
                <a:ea typeface="Verdana" panose="020B0604030504040204" pitchFamily="34" charset="0"/>
                <a:cs typeface="Verdana" panose="020B0604030504040204" pitchFamily="34" charset="0"/>
              </a:rPr>
              <a:t>&gt;&gt;UNITEC INSTITUTE OF TECHNOLOGY</a:t>
            </a:r>
          </a:p>
        </p:txBody>
      </p:sp>
      <p:sp>
        <p:nvSpPr>
          <p:cNvPr id="3" name="Content Placeholder 2"/>
          <p:cNvSpPr>
            <a:spLocks noGrp="1"/>
          </p:cNvSpPr>
          <p:nvPr>
            <p:ph idx="1"/>
          </p:nvPr>
        </p:nvSpPr>
        <p:spPr>
          <a:xfrm>
            <a:off x="1164713" y="2018805"/>
            <a:ext cx="7438962" cy="4107359"/>
          </a:xfrm>
        </p:spPr>
        <p:txBody>
          <a:bodyPr/>
          <a:lstStyle>
            <a:lvl1pPr marL="0" indent="0">
              <a:spcAft>
                <a:spcPts val="300"/>
              </a:spcAft>
              <a:buNone/>
              <a:defRPr sz="2000">
                <a:solidFill>
                  <a:srgbClr val="404040"/>
                </a:solidFill>
                <a:latin typeface="Verdana" pitchFamily="34" charset="0"/>
                <a:ea typeface="Verdana" pitchFamily="34" charset="0"/>
                <a:cs typeface="Verdana" pitchFamily="34" charset="0"/>
              </a:defRPr>
            </a:lvl1pPr>
            <a:lvl2pPr marL="4763" indent="0">
              <a:buNone/>
              <a:defRPr sz="1800">
                <a:solidFill>
                  <a:srgbClr val="404040"/>
                </a:solidFill>
                <a:latin typeface="Verdana" pitchFamily="34" charset="0"/>
                <a:ea typeface="Verdana" pitchFamily="34" charset="0"/>
                <a:cs typeface="Verdana" pitchFamily="34" charset="0"/>
              </a:defRPr>
            </a:lvl2pPr>
            <a:lvl3pPr marL="0" indent="0">
              <a:buNone/>
              <a:defRPr lang="en-AU" sz="1400" kern="1200" dirty="0" smtClean="0">
                <a:solidFill>
                  <a:srgbClr val="404040"/>
                </a:solidFill>
                <a:latin typeface="Verdana" pitchFamily="34" charset="0"/>
                <a:ea typeface="Verdana" pitchFamily="34" charset="0"/>
                <a:cs typeface="Verdana" pitchFamily="34" charset="0"/>
              </a:defRPr>
            </a:lvl3pPr>
            <a:lvl4pPr marL="0" indent="0">
              <a:buNone/>
              <a:defRPr lang="en-AU" sz="1400" kern="1200" dirty="0" smtClean="0">
                <a:solidFill>
                  <a:srgbClr val="404040"/>
                </a:solidFill>
                <a:latin typeface="Verdana" pitchFamily="34" charset="0"/>
                <a:ea typeface="Verdana" pitchFamily="34" charset="0"/>
                <a:cs typeface="Verdana" pitchFamily="34" charset="0"/>
              </a:defRPr>
            </a:lvl4pPr>
            <a:lvl5pPr marL="0" indent="0">
              <a:buNone/>
              <a:defRPr lang="en-US" sz="1400" kern="1200" dirty="0">
                <a:solidFill>
                  <a:srgbClr val="404040"/>
                </a:solidFill>
                <a:latin typeface="Verdana" pitchFamily="34" charset="0"/>
                <a:ea typeface="Verdana" pitchFamily="34" charset="0"/>
                <a:cs typeface="Verdana"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1164712" y="463196"/>
            <a:ext cx="7878337" cy="508928"/>
          </a:xfrm>
        </p:spPr>
        <p:txBody>
          <a:bodyPr/>
          <a:lstStyle>
            <a:lvl1pPr algn="l">
              <a:defRPr sz="2400">
                <a:solidFill>
                  <a:schemeClr val="bg1"/>
                </a:solidFill>
              </a:defRPr>
            </a:lvl1pPr>
          </a:lstStyle>
          <a:p>
            <a:r>
              <a:rPr lang="en-US"/>
              <a:t>Click to edit Master title style</a:t>
            </a:r>
            <a:endParaRPr lang="en-US" dirty="0"/>
          </a:p>
        </p:txBody>
      </p:sp>
      <p:sp>
        <p:nvSpPr>
          <p:cNvPr id="6" name="Date Placeholder 3"/>
          <p:cNvSpPr>
            <a:spLocks noGrp="1"/>
          </p:cNvSpPr>
          <p:nvPr>
            <p:ph type="dt" sz="half" idx="10"/>
          </p:nvPr>
        </p:nvSpPr>
        <p:spPr>
          <a:xfrm>
            <a:off x="398463" y="6249988"/>
            <a:ext cx="1612900" cy="231775"/>
          </a:xfrm>
        </p:spPr>
        <p:txBody>
          <a:bodyPr wrap="square">
            <a:spAutoFit/>
          </a:bodyPr>
          <a:lstStyle>
            <a:lvl1pPr algn="l">
              <a:defRPr lang="en-US" sz="900">
                <a:solidFill>
                  <a:schemeClr val="tx1">
                    <a:lumMod val="75000"/>
                    <a:lumOff val="25000"/>
                  </a:schemeClr>
                </a:solidFill>
                <a:latin typeface="Verdana"/>
                <a:cs typeface="Verdana"/>
              </a:defRPr>
            </a:lvl1pPr>
          </a:lstStyle>
          <a:p>
            <a:pPr>
              <a:defRPr/>
            </a:pPr>
            <a:fld id="{34852C79-2064-49BD-8BF4-6CC4B19BB053}" type="datetime1">
              <a:rPr lang="en-NZ"/>
              <a:pPr>
                <a:defRPr/>
              </a:pPr>
              <a:t>25/05/20</a:t>
            </a:fld>
            <a:endParaRPr lang="en-NZ" dirty="0"/>
          </a:p>
        </p:txBody>
      </p:sp>
      <p:sp>
        <p:nvSpPr>
          <p:cNvPr id="7" name="Footer Placeholder 4"/>
          <p:cNvSpPr>
            <a:spLocks noGrp="1"/>
          </p:cNvSpPr>
          <p:nvPr>
            <p:ph type="ftr" sz="quarter" idx="11"/>
          </p:nvPr>
        </p:nvSpPr>
        <p:spPr>
          <a:xfrm>
            <a:off x="4916488" y="6491288"/>
            <a:ext cx="3794125" cy="230187"/>
          </a:xfrm>
        </p:spPr>
        <p:txBody>
          <a:bodyPr rtlCol="0">
            <a:spAutoFit/>
          </a:bodyPr>
          <a:lstStyle>
            <a:lvl1pPr algn="r" fontAlgn="auto">
              <a:spcBef>
                <a:spcPts val="0"/>
              </a:spcBef>
              <a:spcAft>
                <a:spcPts val="0"/>
              </a:spcAft>
              <a:defRPr lang="en-NZ" sz="900">
                <a:solidFill>
                  <a:schemeClr val="tx1">
                    <a:lumMod val="75000"/>
                    <a:lumOff val="25000"/>
                  </a:schemeClr>
                </a:solidFill>
                <a:latin typeface="Verdana"/>
                <a:cs typeface="Verdana"/>
              </a:defRPr>
            </a:lvl1pPr>
          </a:lstStyle>
          <a:p>
            <a:pPr>
              <a:defRPr/>
            </a:pPr>
            <a:r>
              <a:rPr dirty="0"/>
              <a:t>&gt;&gt;DEPARTMENT TITLE EDIT IN HEADER &amp; FOOTER</a:t>
            </a:r>
          </a:p>
        </p:txBody>
      </p:sp>
      <p:sp>
        <p:nvSpPr>
          <p:cNvPr id="8" name="Slide Number Placeholder 5"/>
          <p:cNvSpPr>
            <a:spLocks noGrp="1"/>
          </p:cNvSpPr>
          <p:nvPr>
            <p:ph type="sldNum" sz="quarter" idx="12"/>
          </p:nvPr>
        </p:nvSpPr>
        <p:spPr>
          <a:xfrm>
            <a:off x="8288338" y="6170613"/>
            <a:ext cx="422275" cy="231775"/>
          </a:xfrm>
        </p:spPr>
        <p:txBody>
          <a:bodyPr>
            <a:spAutoFit/>
          </a:bodyPr>
          <a:lstStyle>
            <a:lvl1pPr>
              <a:defRPr sz="900">
                <a:solidFill>
                  <a:srgbClr val="404040"/>
                </a:solidFill>
                <a:latin typeface="Verdana" panose="020B0604030504040204" pitchFamily="34" charset="0"/>
                <a:ea typeface="Verdana" panose="020B0604030504040204" pitchFamily="34" charset="0"/>
                <a:cs typeface="Verdana" panose="020B0604030504040204" pitchFamily="34" charset="0"/>
              </a:defRPr>
            </a:lvl1pPr>
          </a:lstStyle>
          <a:p>
            <a:fld id="{8777A364-BF8F-4C3D-81BD-A7C6EF5A89B4}" type="slidenum">
              <a:rPr lang="en-NZ" altLang="en-US"/>
              <a:pPr/>
              <a:t>‹#›</a:t>
            </a:fld>
            <a:endParaRPr lang="en-NZ" altLang="en-US" dirty="0"/>
          </a:p>
        </p:txBody>
      </p:sp>
    </p:spTree>
    <p:extLst>
      <p:ext uri="{BB962C8B-B14F-4D97-AF65-F5344CB8AC3E}">
        <p14:creationId xmlns:p14="http://schemas.microsoft.com/office/powerpoint/2010/main" val="1798119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Style 3">
    <p:spTree>
      <p:nvGrpSpPr>
        <p:cNvPr id="1" name=""/>
        <p:cNvGrpSpPr/>
        <p:nvPr/>
      </p:nvGrpSpPr>
      <p:grpSpPr>
        <a:xfrm>
          <a:off x="0" y="0"/>
          <a:ext cx="0" cy="0"/>
          <a:chOff x="0" y="0"/>
          <a:chExt cx="0" cy="0"/>
        </a:xfrm>
      </p:grpSpPr>
      <p:sp>
        <p:nvSpPr>
          <p:cNvPr id="4" name="Rectangle 7"/>
          <p:cNvSpPr>
            <a:spLocks noChangeArrowheads="1"/>
          </p:cNvSpPr>
          <p:nvPr/>
        </p:nvSpPr>
        <p:spPr bwMode="auto">
          <a:xfrm>
            <a:off x="398463" y="6491288"/>
            <a:ext cx="3722687"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NZ" altLang="en-US" sz="900" dirty="0">
                <a:solidFill>
                  <a:srgbClr val="404040"/>
                </a:solidFill>
                <a:latin typeface="Verdana" panose="020B0604030504040204" pitchFamily="34" charset="0"/>
                <a:ea typeface="Verdana" panose="020B0604030504040204" pitchFamily="34" charset="0"/>
                <a:cs typeface="Verdana" panose="020B0604030504040204" pitchFamily="34" charset="0"/>
              </a:rPr>
              <a:t>&gt;&gt;UNITEC INSTITUTE OF TECHNOLOGY</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idx="1"/>
          </p:nvPr>
        </p:nvSpPr>
        <p:spPr>
          <a:xfrm>
            <a:off x="1164713" y="1710055"/>
            <a:ext cx="7438962" cy="4107359"/>
          </a:xfrm>
        </p:spPr>
        <p:txBody>
          <a:bodyPr/>
          <a:lstStyle>
            <a:lvl1pPr marL="0" indent="0">
              <a:spcAft>
                <a:spcPts val="300"/>
              </a:spcAft>
              <a:buNone/>
              <a:defRPr sz="2000">
                <a:solidFill>
                  <a:srgbClr val="404040"/>
                </a:solidFill>
                <a:latin typeface="Verdana" pitchFamily="34" charset="0"/>
                <a:ea typeface="Verdana" pitchFamily="34" charset="0"/>
                <a:cs typeface="Verdana" pitchFamily="34" charset="0"/>
              </a:defRPr>
            </a:lvl1pPr>
            <a:lvl2pPr marL="4763" indent="0">
              <a:buNone/>
              <a:defRPr sz="1800">
                <a:solidFill>
                  <a:srgbClr val="404040"/>
                </a:solidFill>
                <a:latin typeface="Verdana" pitchFamily="34" charset="0"/>
                <a:ea typeface="Verdana" pitchFamily="34" charset="0"/>
                <a:cs typeface="Verdana" pitchFamily="34" charset="0"/>
              </a:defRPr>
            </a:lvl2pPr>
            <a:lvl3pPr marL="0" indent="0">
              <a:buNone/>
              <a:defRPr lang="en-AU" sz="1400" kern="1200" dirty="0" smtClean="0">
                <a:solidFill>
                  <a:srgbClr val="404040"/>
                </a:solidFill>
                <a:latin typeface="Verdana" pitchFamily="34" charset="0"/>
                <a:ea typeface="Verdana" pitchFamily="34" charset="0"/>
                <a:cs typeface="Verdana" pitchFamily="34" charset="0"/>
              </a:defRPr>
            </a:lvl3pPr>
            <a:lvl4pPr marL="0" indent="0">
              <a:buNone/>
              <a:defRPr lang="en-AU" sz="1400" kern="1200" dirty="0" smtClean="0">
                <a:solidFill>
                  <a:srgbClr val="404040"/>
                </a:solidFill>
                <a:latin typeface="Verdana" pitchFamily="34" charset="0"/>
                <a:ea typeface="Verdana" pitchFamily="34" charset="0"/>
                <a:cs typeface="Verdana" pitchFamily="34" charset="0"/>
              </a:defRPr>
            </a:lvl4pPr>
            <a:lvl5pPr marL="0" indent="0">
              <a:buNone/>
              <a:defRPr lang="en-US" sz="1400" kern="1200" dirty="0">
                <a:solidFill>
                  <a:srgbClr val="404040"/>
                </a:solidFill>
                <a:latin typeface="Verdana" pitchFamily="34" charset="0"/>
                <a:ea typeface="Verdana" pitchFamily="34" charset="0"/>
                <a:cs typeface="Verdana"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1164712" y="893516"/>
            <a:ext cx="7878337" cy="508928"/>
          </a:xfrm>
        </p:spPr>
        <p:txBody>
          <a:bodyPr/>
          <a:lstStyle>
            <a:lvl1pPr algn="l">
              <a:defRPr sz="2400">
                <a:solidFill>
                  <a:srgbClr val="404040"/>
                </a:solidFill>
              </a:defRPr>
            </a:lvl1pPr>
          </a:lstStyle>
          <a:p>
            <a:r>
              <a:rPr lang="en-US"/>
              <a:t>Click to edit Master title style</a:t>
            </a:r>
            <a:endParaRPr lang="en-US" dirty="0"/>
          </a:p>
        </p:txBody>
      </p:sp>
      <p:sp>
        <p:nvSpPr>
          <p:cNvPr id="6" name="Date Placeholder 3"/>
          <p:cNvSpPr>
            <a:spLocks noGrp="1"/>
          </p:cNvSpPr>
          <p:nvPr>
            <p:ph type="dt" sz="half" idx="10"/>
          </p:nvPr>
        </p:nvSpPr>
        <p:spPr>
          <a:xfrm>
            <a:off x="398463" y="6249988"/>
            <a:ext cx="1612900" cy="231775"/>
          </a:xfrm>
        </p:spPr>
        <p:txBody>
          <a:bodyPr wrap="square">
            <a:spAutoFit/>
          </a:bodyPr>
          <a:lstStyle>
            <a:lvl1pPr algn="l">
              <a:defRPr lang="en-US" sz="900">
                <a:solidFill>
                  <a:schemeClr val="tx1">
                    <a:lumMod val="75000"/>
                    <a:lumOff val="25000"/>
                  </a:schemeClr>
                </a:solidFill>
                <a:latin typeface="Verdana"/>
                <a:cs typeface="Verdana"/>
              </a:defRPr>
            </a:lvl1pPr>
          </a:lstStyle>
          <a:p>
            <a:pPr>
              <a:defRPr/>
            </a:pPr>
            <a:fld id="{93B9B2A1-9334-44ED-8B95-27A97DD93763}" type="datetime1">
              <a:rPr lang="en-NZ"/>
              <a:pPr>
                <a:defRPr/>
              </a:pPr>
              <a:t>25/05/20</a:t>
            </a:fld>
            <a:endParaRPr lang="en-NZ" dirty="0"/>
          </a:p>
        </p:txBody>
      </p:sp>
      <p:sp>
        <p:nvSpPr>
          <p:cNvPr id="7" name="Footer Placeholder 4"/>
          <p:cNvSpPr>
            <a:spLocks noGrp="1"/>
          </p:cNvSpPr>
          <p:nvPr>
            <p:ph type="ftr" sz="quarter" idx="11"/>
          </p:nvPr>
        </p:nvSpPr>
        <p:spPr>
          <a:xfrm>
            <a:off x="4916488" y="6491288"/>
            <a:ext cx="3794125" cy="230187"/>
          </a:xfrm>
        </p:spPr>
        <p:txBody>
          <a:bodyPr rtlCol="0">
            <a:spAutoFit/>
          </a:bodyPr>
          <a:lstStyle>
            <a:lvl1pPr algn="r" fontAlgn="auto">
              <a:spcBef>
                <a:spcPts val="0"/>
              </a:spcBef>
              <a:spcAft>
                <a:spcPts val="0"/>
              </a:spcAft>
              <a:defRPr lang="en-NZ" sz="900">
                <a:solidFill>
                  <a:schemeClr val="tx1">
                    <a:lumMod val="75000"/>
                    <a:lumOff val="25000"/>
                  </a:schemeClr>
                </a:solidFill>
                <a:latin typeface="Verdana"/>
                <a:cs typeface="Verdana"/>
              </a:defRPr>
            </a:lvl1pPr>
          </a:lstStyle>
          <a:p>
            <a:pPr>
              <a:defRPr/>
            </a:pPr>
            <a:r>
              <a:rPr dirty="0"/>
              <a:t>&gt;&gt;DEPARTMENT TITLE EDIT IN HEADER &amp; FOOTER</a:t>
            </a:r>
          </a:p>
        </p:txBody>
      </p:sp>
      <p:sp>
        <p:nvSpPr>
          <p:cNvPr id="8" name="Slide Number Placeholder 5"/>
          <p:cNvSpPr>
            <a:spLocks noGrp="1"/>
          </p:cNvSpPr>
          <p:nvPr>
            <p:ph type="sldNum" sz="quarter" idx="12"/>
          </p:nvPr>
        </p:nvSpPr>
        <p:spPr>
          <a:xfrm>
            <a:off x="8288338" y="6170613"/>
            <a:ext cx="422275" cy="231775"/>
          </a:xfrm>
        </p:spPr>
        <p:txBody>
          <a:bodyPr>
            <a:spAutoFit/>
          </a:bodyPr>
          <a:lstStyle>
            <a:lvl1pPr>
              <a:defRPr sz="900">
                <a:solidFill>
                  <a:srgbClr val="404040"/>
                </a:solidFill>
                <a:latin typeface="Verdana" panose="020B0604030504040204" pitchFamily="34" charset="0"/>
                <a:ea typeface="Verdana" panose="020B0604030504040204" pitchFamily="34" charset="0"/>
                <a:cs typeface="Verdana" panose="020B0604030504040204" pitchFamily="34" charset="0"/>
              </a:defRPr>
            </a:lvl1pPr>
          </a:lstStyle>
          <a:p>
            <a:fld id="{C17E9F36-F23F-4AA5-8C67-9478B3C07650}" type="slidenum">
              <a:rPr lang="en-NZ" altLang="en-US"/>
              <a:pPr/>
              <a:t>‹#›</a:t>
            </a:fld>
            <a:endParaRPr lang="en-NZ" altLang="en-US" dirty="0"/>
          </a:p>
        </p:txBody>
      </p:sp>
    </p:spTree>
    <p:extLst>
      <p:ext uri="{BB962C8B-B14F-4D97-AF65-F5344CB8AC3E}">
        <p14:creationId xmlns:p14="http://schemas.microsoft.com/office/powerpoint/2010/main" val="1795585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85EDA2D3-536B-47EC-8F14-DF13A4948714}" type="datetime1">
              <a:rPr lang="en-NZ"/>
              <a:pPr>
                <a:defRPr/>
              </a:pPr>
              <a:t>25/05/20</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NZ" dirty="0"/>
              <a:t>&gt;&gt;DEPARTMENT TITLE EDIT IN HEADER &amp; FOOTER</a:t>
            </a:r>
          </a:p>
        </p:txBody>
      </p:sp>
      <p:sp>
        <p:nvSpPr>
          <p:cNvPr id="7" name="Slide Number Placeholder 5"/>
          <p:cNvSpPr>
            <a:spLocks noGrp="1"/>
          </p:cNvSpPr>
          <p:nvPr>
            <p:ph type="sldNum" sz="quarter" idx="12"/>
          </p:nvPr>
        </p:nvSpPr>
        <p:spPr/>
        <p:txBody>
          <a:bodyPr/>
          <a:lstStyle>
            <a:lvl1pPr>
              <a:defRPr/>
            </a:lvl1pPr>
          </a:lstStyle>
          <a:p>
            <a:fld id="{AA12811D-2C35-4278-8B33-C0B68924B3CF}" type="slidenum">
              <a:rPr lang="en-US" altLang="en-US"/>
              <a:pPr/>
              <a:t>‹#›</a:t>
            </a:fld>
            <a:endParaRPr lang="en-US" altLang="en-US" dirty="0"/>
          </a:p>
        </p:txBody>
      </p:sp>
    </p:spTree>
    <p:extLst>
      <p:ext uri="{BB962C8B-B14F-4D97-AF65-F5344CB8AC3E}">
        <p14:creationId xmlns:p14="http://schemas.microsoft.com/office/powerpoint/2010/main" val="69575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2_Section Header">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06244FC5-0A56-44B2-8DCE-9DD805B3CECD}" type="datetime1">
              <a:rPr lang="en-NZ"/>
              <a:pPr>
                <a:defRPr/>
              </a:pPr>
              <a:t>25/05/20</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NZ" dirty="0"/>
              <a:t>&gt;&gt;DEPARTMENT TITLE EDIT IN HEADER &amp; FOOTER</a:t>
            </a:r>
          </a:p>
        </p:txBody>
      </p:sp>
      <p:sp>
        <p:nvSpPr>
          <p:cNvPr id="7" name="Slide Number Placeholder 5"/>
          <p:cNvSpPr>
            <a:spLocks noGrp="1"/>
          </p:cNvSpPr>
          <p:nvPr>
            <p:ph type="sldNum" sz="quarter" idx="12"/>
          </p:nvPr>
        </p:nvSpPr>
        <p:spPr/>
        <p:txBody>
          <a:bodyPr/>
          <a:lstStyle>
            <a:lvl1pPr>
              <a:defRPr/>
            </a:lvl1pPr>
          </a:lstStyle>
          <a:p>
            <a:fld id="{9788E2FD-233C-4B97-9D25-9B3238836D8A}" type="slidenum">
              <a:rPr lang="en-US" altLang="en-US"/>
              <a:pPr/>
              <a:t>‹#›</a:t>
            </a:fld>
            <a:endParaRPr lang="en-US" altLang="en-US" dirty="0"/>
          </a:p>
        </p:txBody>
      </p:sp>
    </p:spTree>
    <p:extLst>
      <p:ext uri="{BB962C8B-B14F-4D97-AF65-F5344CB8AC3E}">
        <p14:creationId xmlns:p14="http://schemas.microsoft.com/office/powerpoint/2010/main" val="425754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921619"/>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2225615"/>
            <a:ext cx="4038600" cy="39005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2225615"/>
            <a:ext cx="4038600" cy="39005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fld id="{54AFF0E6-E707-4D37-BAD7-148D27D7AAD9}" type="datetime1">
              <a:rPr lang="en-NZ"/>
              <a:pPr>
                <a:defRPr/>
              </a:pPr>
              <a:t>25/05/20</a:t>
            </a:fld>
            <a:endParaRPr lang="en-US" dirty="0"/>
          </a:p>
        </p:txBody>
      </p:sp>
      <p:sp>
        <p:nvSpPr>
          <p:cNvPr id="7" name="Footer Placeholder 4"/>
          <p:cNvSpPr>
            <a:spLocks noGrp="1"/>
          </p:cNvSpPr>
          <p:nvPr>
            <p:ph type="ftr" sz="quarter" idx="11"/>
          </p:nvPr>
        </p:nvSpPr>
        <p:spPr/>
        <p:txBody>
          <a:bodyPr/>
          <a:lstStyle>
            <a:lvl1pPr>
              <a:defRPr/>
            </a:lvl1pPr>
          </a:lstStyle>
          <a:p>
            <a:pPr>
              <a:defRPr/>
            </a:pPr>
            <a:r>
              <a:rPr lang="en-NZ" dirty="0"/>
              <a:t>&gt;&gt;DEPARTMENT TITLE EDIT IN HEADER &amp; FOOTER</a:t>
            </a:r>
          </a:p>
        </p:txBody>
      </p:sp>
      <p:sp>
        <p:nvSpPr>
          <p:cNvPr id="8" name="Slide Number Placeholder 5"/>
          <p:cNvSpPr>
            <a:spLocks noGrp="1"/>
          </p:cNvSpPr>
          <p:nvPr>
            <p:ph type="sldNum" sz="quarter" idx="12"/>
          </p:nvPr>
        </p:nvSpPr>
        <p:spPr/>
        <p:txBody>
          <a:bodyPr/>
          <a:lstStyle>
            <a:lvl1pPr>
              <a:defRPr/>
            </a:lvl1pPr>
          </a:lstStyle>
          <a:p>
            <a:fld id="{72F2CA12-9334-43E6-B440-96E30AE4323B}" type="slidenum">
              <a:rPr lang="en-US" altLang="en-US"/>
              <a:pPr/>
              <a:t>‹#›</a:t>
            </a:fld>
            <a:endParaRPr lang="en-US" altLang="en-US" dirty="0"/>
          </a:p>
        </p:txBody>
      </p:sp>
    </p:spTree>
    <p:extLst>
      <p:ext uri="{BB962C8B-B14F-4D97-AF65-F5344CB8AC3E}">
        <p14:creationId xmlns:p14="http://schemas.microsoft.com/office/powerpoint/2010/main" val="4187915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845574"/>
            <a:ext cx="8229600" cy="750313"/>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759789"/>
            <a:ext cx="4040188" cy="41508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337759"/>
            <a:ext cx="4040188" cy="378840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59789"/>
            <a:ext cx="4041775" cy="41508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337759"/>
            <a:ext cx="4041775" cy="378840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p:txBody>
          <a:bodyPr/>
          <a:lstStyle>
            <a:lvl1pPr>
              <a:defRPr/>
            </a:lvl1pPr>
          </a:lstStyle>
          <a:p>
            <a:pPr>
              <a:defRPr/>
            </a:pPr>
            <a:fld id="{8A91509B-BE69-435B-BC70-9C0389CDD0FC}" type="datetime1">
              <a:rPr lang="en-NZ"/>
              <a:pPr>
                <a:defRPr/>
              </a:pPr>
              <a:t>25/05/20</a:t>
            </a:fld>
            <a:endParaRPr lang="en-US" dirty="0"/>
          </a:p>
        </p:txBody>
      </p:sp>
      <p:sp>
        <p:nvSpPr>
          <p:cNvPr id="9" name="Footer Placeholder 4"/>
          <p:cNvSpPr>
            <a:spLocks noGrp="1"/>
          </p:cNvSpPr>
          <p:nvPr>
            <p:ph type="ftr" sz="quarter" idx="11"/>
          </p:nvPr>
        </p:nvSpPr>
        <p:spPr/>
        <p:txBody>
          <a:bodyPr/>
          <a:lstStyle>
            <a:lvl1pPr>
              <a:defRPr/>
            </a:lvl1pPr>
          </a:lstStyle>
          <a:p>
            <a:pPr>
              <a:defRPr/>
            </a:pPr>
            <a:r>
              <a:rPr lang="en-NZ" dirty="0"/>
              <a:t>&gt;&gt;DEPARTMENT TITLE EDIT IN HEADER &amp; FOOTER</a:t>
            </a:r>
          </a:p>
        </p:txBody>
      </p:sp>
      <p:sp>
        <p:nvSpPr>
          <p:cNvPr id="10" name="Slide Number Placeholder 5"/>
          <p:cNvSpPr>
            <a:spLocks noGrp="1"/>
          </p:cNvSpPr>
          <p:nvPr>
            <p:ph type="sldNum" sz="quarter" idx="12"/>
          </p:nvPr>
        </p:nvSpPr>
        <p:spPr/>
        <p:txBody>
          <a:bodyPr/>
          <a:lstStyle>
            <a:lvl1pPr>
              <a:defRPr/>
            </a:lvl1pPr>
          </a:lstStyle>
          <a:p>
            <a:fld id="{0414AA90-3594-4019-B68E-D9B02B6538C5}" type="slidenum">
              <a:rPr lang="en-US" altLang="en-US"/>
              <a:pPr/>
              <a:t>‹#›</a:t>
            </a:fld>
            <a:endParaRPr lang="en-US" altLang="en-US" dirty="0"/>
          </a:p>
        </p:txBody>
      </p:sp>
    </p:spTree>
    <p:extLst>
      <p:ext uri="{BB962C8B-B14F-4D97-AF65-F5344CB8AC3E}">
        <p14:creationId xmlns:p14="http://schemas.microsoft.com/office/powerpoint/2010/main" val="421493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938873"/>
            <a:ext cx="8229600" cy="1143000"/>
          </a:xfrm>
        </p:spPr>
        <p:txBody>
          <a:bodyPr/>
          <a:lstStyle/>
          <a:p>
            <a:r>
              <a:rPr lang="en-US"/>
              <a:t>Click to edit Master title style</a:t>
            </a:r>
          </a:p>
        </p:txBody>
      </p:sp>
      <p:sp>
        <p:nvSpPr>
          <p:cNvPr id="4" name="Date Placeholder 3"/>
          <p:cNvSpPr>
            <a:spLocks noGrp="1"/>
          </p:cNvSpPr>
          <p:nvPr>
            <p:ph type="dt" sz="half" idx="10"/>
          </p:nvPr>
        </p:nvSpPr>
        <p:spPr/>
        <p:txBody>
          <a:bodyPr/>
          <a:lstStyle>
            <a:lvl1pPr>
              <a:defRPr/>
            </a:lvl1pPr>
          </a:lstStyle>
          <a:p>
            <a:pPr>
              <a:defRPr/>
            </a:pPr>
            <a:fld id="{DF337C9D-32BF-4C6C-AB39-BCA7D247F50D}" type="datetime1">
              <a:rPr lang="en-NZ"/>
              <a:pPr>
                <a:defRPr/>
              </a:pPr>
              <a:t>25/05/20</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NZ" dirty="0"/>
              <a:t>&gt;&gt;DEPARTMENT TITLE EDIT IN HEADER &amp; FOOTER</a:t>
            </a:r>
          </a:p>
        </p:txBody>
      </p:sp>
      <p:sp>
        <p:nvSpPr>
          <p:cNvPr id="6" name="Slide Number Placeholder 5"/>
          <p:cNvSpPr>
            <a:spLocks noGrp="1"/>
          </p:cNvSpPr>
          <p:nvPr>
            <p:ph type="sldNum" sz="quarter" idx="12"/>
          </p:nvPr>
        </p:nvSpPr>
        <p:spPr/>
        <p:txBody>
          <a:bodyPr/>
          <a:lstStyle>
            <a:lvl1pPr>
              <a:defRPr/>
            </a:lvl1pPr>
          </a:lstStyle>
          <a:p>
            <a:fld id="{7DEF21CA-C5CA-443A-8B7C-0F3CFFF1B3BE}" type="slidenum">
              <a:rPr lang="en-US" altLang="en-US"/>
              <a:pPr/>
              <a:t>‹#›</a:t>
            </a:fld>
            <a:endParaRPr lang="en-US" altLang="en-US" dirty="0"/>
          </a:p>
        </p:txBody>
      </p:sp>
    </p:spTree>
    <p:extLst>
      <p:ext uri="{BB962C8B-B14F-4D97-AF65-F5344CB8AC3E}">
        <p14:creationId xmlns:p14="http://schemas.microsoft.com/office/powerpoint/2010/main" val="1620804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NZ"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NZ"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84E38A13-EA3A-4DE3-9BA2-5459146B40A8}" type="datetime1">
              <a:rPr lang="en-NZ"/>
              <a:pPr>
                <a:defRPr/>
              </a:pPr>
              <a:t>25/05/20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a:defRPr/>
            </a:pPr>
            <a:r>
              <a:rPr lang="en-NZ" dirty="0"/>
              <a:t>&gt;&gt;DEPARTMENT TITLE EDIT IN HEADER &amp; FOOTER</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AC93C14C-8C83-4CA2-9257-35B8521B00BC}" type="slidenum">
              <a:rPr lang="en-US" altLang="en-US"/>
              <a:pPr/>
              <a:t>‹#›</a:t>
            </a:fld>
            <a:endParaRPr lang="en-US" altLang="en-US" dirty="0"/>
          </a:p>
        </p:txBody>
      </p:sp>
    </p:spTree>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 id="2147483824" r:id="rId12"/>
    <p:sldLayoutId id="2147483825" r:id="rId13"/>
    <p:sldLayoutId id="2147483826" r:id="rId14"/>
  </p:sldLayoutIdLst>
  <p:hf sldNum="0" hdr="0" dt="0"/>
  <p:txStyles>
    <p:titleStyle>
      <a:lvl1pPr algn="l" defTabSz="457200" rtl="0" eaLnBrk="1" fontAlgn="base" hangingPunct="1">
        <a:spcBef>
          <a:spcPct val="0"/>
        </a:spcBef>
        <a:spcAft>
          <a:spcPct val="0"/>
        </a:spcAft>
        <a:defRPr sz="3200" kern="1200">
          <a:solidFill>
            <a:srgbClr val="404040"/>
          </a:solidFill>
          <a:latin typeface="Verdana" pitchFamily="34" charset="0"/>
          <a:ea typeface="Verdana" pitchFamily="34" charset="0"/>
          <a:cs typeface="Verdana" pitchFamily="34" charset="0"/>
        </a:defRPr>
      </a:lvl1pPr>
      <a:lvl2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2pPr>
      <a:lvl3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3pPr>
      <a:lvl4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4pPr>
      <a:lvl5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rgbClr val="404040"/>
          </a:solidFill>
          <a:latin typeface="+mn-lt"/>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rgbClr val="404040"/>
          </a:solidFill>
          <a:latin typeface="+mn-lt"/>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rgbClr val="404040"/>
          </a:solidFill>
          <a:latin typeface="+mn-lt"/>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rgbClr val="404040"/>
          </a:solidFill>
          <a:latin typeface="+mn-lt"/>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rgbClr val="40404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2535382" y="2701637"/>
            <a:ext cx="6417425" cy="2938636"/>
          </a:xfrm>
        </p:spPr>
        <p:txBody>
          <a:bodyPr/>
          <a:lstStyle/>
          <a:p>
            <a:pPr eaLnBrk="1" hangingPunct="1">
              <a:defRPr/>
            </a:pPr>
            <a:r>
              <a:rPr lang="en-NZ" sz="4000" dirty="0"/>
              <a:t>COVID-19 Health and Safety Induction</a:t>
            </a:r>
            <a:br>
              <a:rPr lang="en-NZ" sz="4000" dirty="0"/>
            </a:br>
            <a:r>
              <a:rPr lang="en-NZ" sz="4000" dirty="0"/>
              <a:t>Alert 2</a:t>
            </a:r>
            <a:br>
              <a:rPr lang="en-NZ" dirty="0"/>
            </a:br>
            <a:endParaRPr lang="en-NZ" dirty="0"/>
          </a:p>
        </p:txBody>
      </p:sp>
      <p:sp>
        <p:nvSpPr>
          <p:cNvPr id="7" name="Subtitle 6"/>
          <p:cNvSpPr>
            <a:spLocks noGrp="1"/>
          </p:cNvSpPr>
          <p:nvPr>
            <p:ph type="subTitle" idx="1"/>
          </p:nvPr>
        </p:nvSpPr>
        <p:spPr>
          <a:xfrm>
            <a:off x="4289368" y="4949332"/>
            <a:ext cx="4563688" cy="515937"/>
          </a:xfrm>
        </p:spPr>
        <p:txBody>
          <a:bodyPr/>
          <a:lstStyle/>
          <a:p>
            <a:pPr eaLnBrk="1" hangingPunct="1">
              <a:buFont typeface="Arial" charset="0"/>
              <a:buNone/>
              <a:defRPr/>
            </a:pPr>
            <a:r>
              <a:rPr lang="en-NZ" dirty="0"/>
              <a:t>For Unitec Staff and Learners</a:t>
            </a:r>
          </a:p>
        </p:txBody>
      </p:sp>
      <p:pic>
        <p:nvPicPr>
          <p:cNvPr id="4" name="Picture 3"/>
          <p:cNvPicPr>
            <a:picLocks noChangeAspect="1"/>
          </p:cNvPicPr>
          <p:nvPr/>
        </p:nvPicPr>
        <p:blipFill>
          <a:blip r:embed="rId3"/>
          <a:stretch>
            <a:fillRect/>
          </a:stretch>
        </p:blipFill>
        <p:spPr>
          <a:xfrm>
            <a:off x="6502038" y="221826"/>
            <a:ext cx="2450769" cy="17311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0512" y="1618362"/>
            <a:ext cx="6708712" cy="5117735"/>
          </a:xfrm>
        </p:spPr>
        <p:txBody>
          <a:bodyPr/>
          <a:lstStyle/>
          <a:p>
            <a:r>
              <a:rPr lang="en-NZ" dirty="0"/>
              <a:t>Cleaning Equipment/Materials</a:t>
            </a:r>
          </a:p>
          <a:p>
            <a:r>
              <a:rPr lang="en-NZ" sz="1400" dirty="0"/>
              <a:t>Learners are to sanitise surfaces and equipment that they have used. Supervisors will sanitise surfaces and equipment between classes.</a:t>
            </a:r>
          </a:p>
          <a:p>
            <a:endParaRPr lang="en-NZ" sz="1000" dirty="0"/>
          </a:p>
          <a:p>
            <a:r>
              <a:rPr lang="en-NZ" dirty="0"/>
              <a:t>Signing Out</a:t>
            </a:r>
          </a:p>
          <a:p>
            <a:r>
              <a:rPr lang="en-NZ" sz="1400" dirty="0"/>
              <a:t>Staff</a:t>
            </a:r>
            <a:r>
              <a:rPr lang="en-NZ" sz="1400" dirty="0">
                <a:solidFill>
                  <a:schemeClr val="tx1"/>
                </a:solidFill>
              </a:rPr>
              <a:t>, supervisors and learners are </a:t>
            </a:r>
            <a:r>
              <a:rPr lang="en-NZ" sz="1400" dirty="0"/>
              <a:t>to sign out and leave the learning </a:t>
            </a:r>
            <a:r>
              <a:rPr lang="en-NZ" sz="1400" dirty="0">
                <a:solidFill>
                  <a:schemeClr val="tx1"/>
                </a:solidFill>
              </a:rPr>
              <a:t>space/office </a:t>
            </a:r>
            <a:r>
              <a:rPr lang="en-NZ" sz="1400" dirty="0"/>
              <a:t>while continuing to maintain physical distancing.</a:t>
            </a:r>
          </a:p>
          <a:p>
            <a:endParaRPr lang="en-NZ" sz="1000" dirty="0"/>
          </a:p>
          <a:p>
            <a:r>
              <a:rPr lang="en-NZ" dirty="0"/>
              <a:t>Personal Hygiene</a:t>
            </a:r>
          </a:p>
          <a:p>
            <a:r>
              <a:rPr lang="en-NZ" sz="1400" dirty="0"/>
              <a:t>Staff</a:t>
            </a:r>
            <a:r>
              <a:rPr lang="en-NZ" sz="1400" dirty="0">
                <a:solidFill>
                  <a:schemeClr val="tx1"/>
                </a:solidFill>
              </a:rPr>
              <a:t>, supervisors and learners </a:t>
            </a:r>
            <a:r>
              <a:rPr lang="en-NZ" sz="1400" dirty="0"/>
              <a:t>will remove their own PPE, take away with them, and wash their hands with soap for a minimum of 20 seconds and dry hands thoroughly before leaving. </a:t>
            </a:r>
          </a:p>
          <a:p>
            <a:endParaRPr lang="en-NZ" sz="1000" dirty="0"/>
          </a:p>
          <a:p>
            <a:r>
              <a:rPr lang="en-NZ" dirty="0"/>
              <a:t>Leaving the Campus</a:t>
            </a:r>
          </a:p>
          <a:p>
            <a:r>
              <a:rPr lang="en-NZ" sz="1400" dirty="0"/>
              <a:t>Staff</a:t>
            </a:r>
            <a:r>
              <a:rPr lang="en-NZ" sz="1400" dirty="0">
                <a:solidFill>
                  <a:schemeClr val="tx1"/>
                </a:solidFill>
              </a:rPr>
              <a:t>, supervisors and learners </a:t>
            </a:r>
            <a:r>
              <a:rPr lang="en-NZ" sz="1400" dirty="0"/>
              <a:t>are to leave campus with no socialising and abide by COVID-19 Alert Level </a:t>
            </a:r>
            <a:r>
              <a:rPr lang="en-NZ" sz="1400" dirty="0">
                <a:solidFill>
                  <a:schemeClr val="tx1"/>
                </a:solidFill>
              </a:rPr>
              <a:t>2</a:t>
            </a:r>
            <a:r>
              <a:rPr lang="en-NZ" sz="1400" dirty="0"/>
              <a:t> rules.</a:t>
            </a:r>
          </a:p>
        </p:txBody>
      </p:sp>
      <p:pic>
        <p:nvPicPr>
          <p:cNvPr id="5" name="Picture 4"/>
          <p:cNvPicPr>
            <a:picLocks noChangeAspect="1"/>
          </p:cNvPicPr>
          <p:nvPr/>
        </p:nvPicPr>
        <p:blipFill>
          <a:blip r:embed="rId2"/>
          <a:stretch>
            <a:fillRect/>
          </a:stretch>
        </p:blipFill>
        <p:spPr>
          <a:xfrm>
            <a:off x="7029223" y="3041797"/>
            <a:ext cx="1947068" cy="171308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Title 4">
            <a:extLst>
              <a:ext uri="{FF2B5EF4-FFF2-40B4-BE49-F238E27FC236}">
                <a16:creationId xmlns:a16="http://schemas.microsoft.com/office/drawing/2014/main" id="{14537DE3-9058-4960-8DB5-CEC908C250D8}"/>
              </a:ext>
            </a:extLst>
          </p:cNvPr>
          <p:cNvSpPr txBox="1">
            <a:spLocks/>
          </p:cNvSpPr>
          <p:nvPr/>
        </p:nvSpPr>
        <p:spPr bwMode="auto">
          <a:xfrm>
            <a:off x="929555" y="278474"/>
            <a:ext cx="787717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defTabSz="457200" rtl="0" eaLnBrk="1" fontAlgn="base" hangingPunct="1">
              <a:spcBef>
                <a:spcPct val="0"/>
              </a:spcBef>
              <a:spcAft>
                <a:spcPct val="0"/>
              </a:spcAft>
              <a:defRPr sz="2400" kern="1200">
                <a:solidFill>
                  <a:schemeClr val="bg1"/>
                </a:solidFill>
                <a:latin typeface="Verdana" pitchFamily="34" charset="0"/>
                <a:ea typeface="Verdana" pitchFamily="34" charset="0"/>
                <a:cs typeface="Verdana" pitchFamily="34" charset="0"/>
              </a:defRPr>
            </a:lvl1pPr>
            <a:lvl2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2pPr>
            <a:lvl3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3pPr>
            <a:lvl4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4pPr>
            <a:lvl5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a:lstStyle>
          <a:p>
            <a:r>
              <a:rPr lang="en-NZ" altLang="en-US" sz="2800" b="1" dirty="0"/>
              <a:t>Leaving Unitec</a:t>
            </a:r>
          </a:p>
        </p:txBody>
      </p:sp>
    </p:spTree>
    <p:extLst>
      <p:ext uri="{BB962C8B-B14F-4D97-AF65-F5344CB8AC3E}">
        <p14:creationId xmlns:p14="http://schemas.microsoft.com/office/powerpoint/2010/main" val="1309756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56953" y="2235694"/>
            <a:ext cx="8030094" cy="3873415"/>
          </a:xfrm>
        </p:spPr>
        <p:txBody>
          <a:bodyPr/>
          <a:lstStyle/>
          <a:p>
            <a:endParaRPr lang="en-NZ" dirty="0"/>
          </a:p>
          <a:p>
            <a:r>
              <a:rPr lang="en-NZ" dirty="0"/>
              <a:t>Contents of this presentation are nine slides detailing:</a:t>
            </a:r>
          </a:p>
          <a:p>
            <a:endParaRPr lang="en-NZ" dirty="0"/>
          </a:p>
          <a:p>
            <a:pPr marL="342900" indent="-342900" algn="just">
              <a:buFont typeface="Wingdings" panose="05000000000000000000" pitchFamily="2" charset="2"/>
              <a:buChar char="§"/>
            </a:pPr>
            <a:r>
              <a:rPr lang="en-NZ" sz="1600" dirty="0"/>
              <a:t>What you need to know before entering campus while in COVID-19 Alert Level 2. </a:t>
            </a:r>
          </a:p>
          <a:p>
            <a:pPr marL="342900" indent="-342900" algn="just">
              <a:buFont typeface="Wingdings" panose="05000000000000000000" pitchFamily="2" charset="2"/>
              <a:buChar char="§"/>
            </a:pPr>
            <a:endParaRPr lang="en-NZ" sz="1600" dirty="0"/>
          </a:p>
          <a:p>
            <a:pPr marL="342900" indent="-342900" algn="just">
              <a:buFont typeface="Wingdings" panose="05000000000000000000" pitchFamily="2" charset="2"/>
              <a:buChar char="§"/>
            </a:pPr>
            <a:r>
              <a:rPr lang="en-NZ" sz="1600" dirty="0"/>
              <a:t>Information for while on campus</a:t>
            </a:r>
          </a:p>
          <a:p>
            <a:pPr marL="342900" indent="-342900" algn="just">
              <a:buFont typeface="Wingdings" panose="05000000000000000000" pitchFamily="2" charset="2"/>
              <a:buChar char="§"/>
            </a:pPr>
            <a:endParaRPr lang="en-NZ" sz="1600" dirty="0"/>
          </a:p>
          <a:p>
            <a:pPr marL="342900" indent="-342900" algn="just">
              <a:buFont typeface="Wingdings" panose="05000000000000000000" pitchFamily="2" charset="2"/>
              <a:buChar char="§"/>
            </a:pPr>
            <a:r>
              <a:rPr lang="en-NZ" sz="1600" dirty="0"/>
              <a:t>Leaving campus</a:t>
            </a:r>
          </a:p>
          <a:p>
            <a:pPr marL="342900" indent="-342900" algn="just">
              <a:buFont typeface="Wingdings" panose="05000000000000000000" pitchFamily="2" charset="2"/>
              <a:buChar char="§"/>
            </a:pPr>
            <a:endParaRPr lang="en-NZ" sz="1600" dirty="0"/>
          </a:p>
          <a:p>
            <a:pPr algn="just"/>
            <a:r>
              <a:rPr lang="en-NZ" dirty="0"/>
              <a:t>This presentation should take approximately 5-6 minutes.</a:t>
            </a:r>
          </a:p>
          <a:p>
            <a:endParaRPr lang="en-NZ" dirty="0"/>
          </a:p>
        </p:txBody>
      </p:sp>
      <p:sp>
        <p:nvSpPr>
          <p:cNvPr id="3" name="Title 2"/>
          <p:cNvSpPr>
            <a:spLocks noGrp="1"/>
          </p:cNvSpPr>
          <p:nvPr>
            <p:ph type="title"/>
          </p:nvPr>
        </p:nvSpPr>
        <p:spPr>
          <a:xfrm>
            <a:off x="1042163" y="340647"/>
            <a:ext cx="7878337" cy="508928"/>
          </a:xfrm>
        </p:spPr>
        <p:txBody>
          <a:bodyPr/>
          <a:lstStyle/>
          <a:p>
            <a:r>
              <a:rPr lang="en-NZ" sz="2800" b="1" dirty="0"/>
              <a:t>Contents</a:t>
            </a:r>
          </a:p>
        </p:txBody>
      </p:sp>
      <p:pic>
        <p:nvPicPr>
          <p:cNvPr id="5" name="Picture 4"/>
          <p:cNvPicPr>
            <a:picLocks noChangeAspect="1"/>
          </p:cNvPicPr>
          <p:nvPr/>
        </p:nvPicPr>
        <p:blipFill>
          <a:blip r:embed="rId2"/>
          <a:stretch>
            <a:fillRect/>
          </a:stretch>
        </p:blipFill>
        <p:spPr>
          <a:xfrm>
            <a:off x="7061733" y="986885"/>
            <a:ext cx="1981316" cy="139950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857666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1381" y="1425082"/>
            <a:ext cx="8624236" cy="4763962"/>
          </a:xfrm>
        </p:spPr>
        <p:txBody>
          <a:bodyPr/>
          <a:lstStyle/>
          <a:p>
            <a:r>
              <a:rPr lang="en-NZ" dirty="0"/>
              <a:t>Learner </a:t>
            </a:r>
          </a:p>
          <a:p>
            <a:r>
              <a:rPr lang="en-NZ" sz="1400" dirty="0"/>
              <a:t>Participates fully in learning on site while managing their own health and safety while following Alert Level 2 procedures. This includes wiping anything they have touched or used before they leave.</a:t>
            </a:r>
          </a:p>
          <a:p>
            <a:endParaRPr lang="en-NZ" dirty="0"/>
          </a:p>
          <a:p>
            <a:r>
              <a:rPr lang="en-NZ" dirty="0"/>
              <a:t>Supervisor / Staff </a:t>
            </a:r>
          </a:p>
          <a:p>
            <a:r>
              <a:rPr lang="en-NZ" sz="1400" dirty="0"/>
              <a:t>The Supervisor is an academic member of staff who delivers teaching or conducts an operational task in a way that complies with all Alert Level 2 procedures.  Supervisors may be actively teaching, or could be taking a more supervisory role only. The Supervisor has additional duties over and above staff who are managing their own health and safety, in ensuring that learners are adhering to required COVID-19 procedures. </a:t>
            </a:r>
          </a:p>
          <a:p>
            <a:r>
              <a:rPr lang="en-NZ" sz="1400" b="1" dirty="0">
                <a:solidFill>
                  <a:srgbClr val="FF0000"/>
                </a:solidFill>
              </a:rPr>
              <a:t>This must be delivered to students prior to the start of class.</a:t>
            </a:r>
          </a:p>
          <a:p>
            <a:endParaRPr lang="en-NZ" dirty="0"/>
          </a:p>
          <a:p>
            <a:r>
              <a:rPr lang="en-NZ" dirty="0"/>
              <a:t>H&amp;S Monitor</a:t>
            </a:r>
          </a:p>
          <a:p>
            <a:r>
              <a:rPr lang="en-NZ" sz="1400" dirty="0"/>
              <a:t>A separate staff member who monitors compliance of Alert Level 2 </a:t>
            </a:r>
            <a:r>
              <a:rPr lang="en-NZ" sz="1400" dirty="0">
                <a:solidFill>
                  <a:schemeClr val="tx1"/>
                </a:solidFill>
              </a:rPr>
              <a:t>procedures</a:t>
            </a:r>
            <a:r>
              <a:rPr lang="en-NZ" sz="1400" dirty="0"/>
              <a:t> to ensure consistency and safety of all people on site.</a:t>
            </a:r>
          </a:p>
          <a:p>
            <a:endParaRPr lang="en-NZ" dirty="0"/>
          </a:p>
        </p:txBody>
      </p:sp>
      <p:sp>
        <p:nvSpPr>
          <p:cNvPr id="3" name="Title 2"/>
          <p:cNvSpPr>
            <a:spLocks noGrp="1"/>
          </p:cNvSpPr>
          <p:nvPr>
            <p:ph type="title"/>
          </p:nvPr>
        </p:nvSpPr>
        <p:spPr>
          <a:xfrm>
            <a:off x="898704" y="330193"/>
            <a:ext cx="7878337" cy="508928"/>
          </a:xfrm>
        </p:spPr>
        <p:txBody>
          <a:bodyPr/>
          <a:lstStyle/>
          <a:p>
            <a:r>
              <a:rPr lang="en-NZ" sz="2600" b="1" dirty="0"/>
              <a:t>Individual Roles and Responsibilities</a:t>
            </a:r>
          </a:p>
        </p:txBody>
      </p:sp>
      <p:sp>
        <p:nvSpPr>
          <p:cNvPr id="4" name="Footer Placeholder 3"/>
          <p:cNvSpPr>
            <a:spLocks noGrp="1"/>
          </p:cNvSpPr>
          <p:nvPr>
            <p:ph type="ftr" sz="quarter" idx="11"/>
          </p:nvPr>
        </p:nvSpPr>
        <p:spPr/>
        <p:txBody>
          <a:bodyPr/>
          <a:lstStyle/>
          <a:p>
            <a:pPr>
              <a:defRPr/>
            </a:pPr>
            <a:r>
              <a:rPr lang="en-NZ"/>
              <a:t>&gt;&gt;DEPARTMENT TITLE EDIT IN HEADER &amp; FOOTER</a:t>
            </a:r>
            <a:endParaRPr lang="en-NZ" dirty="0"/>
          </a:p>
        </p:txBody>
      </p:sp>
    </p:spTree>
    <p:extLst>
      <p:ext uri="{BB962C8B-B14F-4D97-AF65-F5344CB8AC3E}">
        <p14:creationId xmlns:p14="http://schemas.microsoft.com/office/powerpoint/2010/main" val="2392310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5"/>
          <p:cNvSpPr>
            <a:spLocks noGrp="1"/>
          </p:cNvSpPr>
          <p:nvPr>
            <p:ph idx="1"/>
          </p:nvPr>
        </p:nvSpPr>
        <p:spPr>
          <a:xfrm>
            <a:off x="164968" y="1589460"/>
            <a:ext cx="8979031" cy="4490829"/>
          </a:xfrm>
        </p:spPr>
        <p:txBody>
          <a:bodyPr/>
          <a:lstStyle/>
          <a:p>
            <a:pPr eaLnBrk="1" hangingPunct="1"/>
            <a:r>
              <a:rPr lang="en-NZ" altLang="en-US" dirty="0">
                <a:solidFill>
                  <a:schemeClr val="tx1"/>
                </a:solidFill>
              </a:rPr>
              <a:t>Before Arriving</a:t>
            </a:r>
          </a:p>
          <a:p>
            <a:pPr eaLnBrk="1" hangingPunct="1"/>
            <a:r>
              <a:rPr lang="en-NZ" altLang="en-US" sz="1400" dirty="0">
                <a:solidFill>
                  <a:schemeClr val="tx1"/>
                </a:solidFill>
              </a:rPr>
              <a:t>Access to Unitec is dependent on compliance with the following rules. Non-compliance will result in removal from campus.</a:t>
            </a:r>
          </a:p>
          <a:p>
            <a:pPr eaLnBrk="1" hangingPunct="1"/>
            <a:r>
              <a:rPr lang="en-NZ" altLang="en-US" sz="1400" b="1" dirty="0">
                <a:solidFill>
                  <a:srgbClr val="FF0000"/>
                </a:solidFill>
              </a:rPr>
              <a:t>Completion of this induction does not grant immediate access to campus – please refer to the nine-step process and relevant forms to complete a request to access campus.</a:t>
            </a:r>
            <a:endParaRPr lang="en-NZ" altLang="en-US" sz="1000" b="1" dirty="0">
              <a:solidFill>
                <a:srgbClr val="FF0000"/>
              </a:solidFill>
            </a:endParaRPr>
          </a:p>
          <a:p>
            <a:pPr eaLnBrk="1" hangingPunct="1"/>
            <a:endParaRPr lang="en-NZ" altLang="en-US" sz="1400" b="1" dirty="0">
              <a:solidFill>
                <a:schemeClr val="tx1"/>
              </a:solidFill>
            </a:endParaRPr>
          </a:p>
          <a:p>
            <a:pPr lvl="2"/>
            <a:r>
              <a:rPr lang="en-NZ" altLang="en-US" sz="2000" dirty="0">
                <a:solidFill>
                  <a:schemeClr val="tx1"/>
                </a:solidFill>
              </a:rPr>
              <a:t>Contact Information</a:t>
            </a:r>
          </a:p>
          <a:p>
            <a:pPr lvl="2"/>
            <a:r>
              <a:rPr lang="en-NZ" altLang="en-US" dirty="0">
                <a:solidFill>
                  <a:schemeClr val="tx1"/>
                </a:solidFill>
              </a:rPr>
              <a:t>Learners will be contacted outlining location of learning, parking information, bathrooms and any other requirements. </a:t>
            </a:r>
          </a:p>
          <a:p>
            <a:pPr lvl="2"/>
            <a:endParaRPr lang="en-NZ" altLang="en-US" sz="1000" dirty="0">
              <a:solidFill>
                <a:schemeClr val="tx1"/>
              </a:solidFill>
            </a:endParaRPr>
          </a:p>
          <a:p>
            <a:pPr lvl="2"/>
            <a:r>
              <a:rPr lang="en-NZ" altLang="en-US" sz="2000" dirty="0">
                <a:solidFill>
                  <a:schemeClr val="tx1"/>
                </a:solidFill>
              </a:rPr>
              <a:t>Food on Campus</a:t>
            </a:r>
          </a:p>
          <a:p>
            <a:pPr lvl="2"/>
            <a:r>
              <a:rPr lang="en-NZ" altLang="en-US" dirty="0">
                <a:solidFill>
                  <a:schemeClr val="tx1"/>
                </a:solidFill>
              </a:rPr>
              <a:t>There are no food outlets open on campus, so you will need to bring any items you require, although these should be kept to a minimum. Bins are provided in all classrooms, and should be used to dispose of any waste. </a:t>
            </a:r>
          </a:p>
          <a:p>
            <a:pPr lvl="2"/>
            <a:endParaRPr lang="en-NZ" altLang="en-US" sz="1000" dirty="0">
              <a:solidFill>
                <a:schemeClr val="tx1"/>
              </a:solidFill>
            </a:endParaRPr>
          </a:p>
          <a:p>
            <a:pPr lvl="1" eaLnBrk="1" hangingPunct="1"/>
            <a:r>
              <a:rPr lang="en-NZ" altLang="en-US" sz="2000" dirty="0">
                <a:solidFill>
                  <a:schemeClr val="tx1"/>
                </a:solidFill>
              </a:rPr>
              <a:t>Parking</a:t>
            </a:r>
          </a:p>
          <a:p>
            <a:pPr lvl="2" algn="just"/>
            <a:r>
              <a:rPr lang="en-NZ" altLang="en-US" dirty="0">
                <a:solidFill>
                  <a:schemeClr val="tx1"/>
                </a:solidFill>
              </a:rPr>
              <a:t>Supervisors and learners must park in the area identified and use only the rooms that you have been instructed to use. You must maintain physical distancing when travelling to buildings.</a:t>
            </a:r>
          </a:p>
          <a:p>
            <a:pPr lvl="2"/>
            <a:endParaRPr lang="en-NZ" altLang="en-US" dirty="0">
              <a:solidFill>
                <a:srgbClr val="FF0000"/>
              </a:solidFill>
            </a:endParaRPr>
          </a:p>
        </p:txBody>
      </p:sp>
      <p:sp>
        <p:nvSpPr>
          <p:cNvPr id="18436" name="Title 4"/>
          <p:cNvSpPr>
            <a:spLocks noGrp="1"/>
          </p:cNvSpPr>
          <p:nvPr>
            <p:ph type="title"/>
          </p:nvPr>
        </p:nvSpPr>
        <p:spPr>
          <a:xfrm>
            <a:off x="929555" y="278474"/>
            <a:ext cx="7877175" cy="508000"/>
          </a:xfrm>
        </p:spPr>
        <p:txBody>
          <a:bodyPr/>
          <a:lstStyle/>
          <a:p>
            <a:pPr eaLnBrk="1" hangingPunct="1"/>
            <a:r>
              <a:rPr lang="en-NZ" altLang="en-US" sz="2800" b="1" dirty="0"/>
              <a:t>Before Arriving to Unitec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3360" y="2242147"/>
            <a:ext cx="4904151" cy="2711094"/>
          </a:xfrm>
        </p:spPr>
        <p:txBody>
          <a:bodyPr/>
          <a:lstStyle/>
          <a:p>
            <a:pPr lvl="2"/>
            <a:endParaRPr lang="en-NZ" altLang="en-US" sz="2000" dirty="0"/>
          </a:p>
          <a:p>
            <a:pPr lvl="2"/>
            <a:r>
              <a:rPr lang="en-NZ" altLang="en-US" sz="2000" dirty="0"/>
              <a:t>Personal Hygiene</a:t>
            </a:r>
          </a:p>
          <a:p>
            <a:pPr lvl="2"/>
            <a:r>
              <a:rPr lang="en-NZ" dirty="0"/>
              <a:t>Before entering the learning space, supervisors and learners will be required to wash their hands with soap and water for at least 20 seconds and dry thoroughly, using bathrooms that are in use and are located close to the learning space.</a:t>
            </a:r>
          </a:p>
        </p:txBody>
      </p:sp>
      <p:pic>
        <p:nvPicPr>
          <p:cNvPr id="6" name="Picture 5"/>
          <p:cNvPicPr>
            <a:picLocks noChangeAspect="1"/>
          </p:cNvPicPr>
          <p:nvPr/>
        </p:nvPicPr>
        <p:blipFill>
          <a:blip r:embed="rId2"/>
          <a:stretch>
            <a:fillRect/>
          </a:stretch>
        </p:blipFill>
        <p:spPr>
          <a:xfrm>
            <a:off x="5220258" y="1386605"/>
            <a:ext cx="3582920" cy="5029868"/>
          </a:xfrm>
          <a:prstGeom prst="rect">
            <a:avLst/>
          </a:prstGeom>
        </p:spPr>
      </p:pic>
      <p:sp>
        <p:nvSpPr>
          <p:cNvPr id="5" name="Title 4">
            <a:extLst>
              <a:ext uri="{FF2B5EF4-FFF2-40B4-BE49-F238E27FC236}">
                <a16:creationId xmlns:a16="http://schemas.microsoft.com/office/drawing/2014/main" id="{310291CF-5355-4FF7-84D0-1EE13CCF32F6}"/>
              </a:ext>
            </a:extLst>
          </p:cNvPr>
          <p:cNvSpPr txBox="1">
            <a:spLocks/>
          </p:cNvSpPr>
          <p:nvPr/>
        </p:nvSpPr>
        <p:spPr bwMode="auto">
          <a:xfrm>
            <a:off x="929555" y="278474"/>
            <a:ext cx="787717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defTabSz="457200" rtl="0" eaLnBrk="1" fontAlgn="base" hangingPunct="1">
              <a:spcBef>
                <a:spcPct val="0"/>
              </a:spcBef>
              <a:spcAft>
                <a:spcPct val="0"/>
              </a:spcAft>
              <a:defRPr sz="2400" kern="1200">
                <a:solidFill>
                  <a:schemeClr val="bg1"/>
                </a:solidFill>
                <a:latin typeface="Verdana" pitchFamily="34" charset="0"/>
                <a:ea typeface="Verdana" pitchFamily="34" charset="0"/>
                <a:cs typeface="Verdana" pitchFamily="34" charset="0"/>
              </a:defRPr>
            </a:lvl1pPr>
            <a:lvl2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2pPr>
            <a:lvl3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3pPr>
            <a:lvl4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4pPr>
            <a:lvl5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a:lstStyle>
          <a:p>
            <a:r>
              <a:rPr lang="en-NZ" altLang="en-US" sz="2800" b="1" dirty="0"/>
              <a:t>Arriving to Unitec</a:t>
            </a:r>
          </a:p>
        </p:txBody>
      </p:sp>
    </p:spTree>
    <p:extLst>
      <p:ext uri="{BB962C8B-B14F-4D97-AF65-F5344CB8AC3E}">
        <p14:creationId xmlns:p14="http://schemas.microsoft.com/office/powerpoint/2010/main" val="2001947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6196" y="1837249"/>
            <a:ext cx="7438962" cy="4282935"/>
          </a:xfrm>
        </p:spPr>
        <p:txBody>
          <a:bodyPr/>
          <a:lstStyle/>
          <a:p>
            <a:r>
              <a:rPr lang="en-NZ" dirty="0"/>
              <a:t>Sign-in Register</a:t>
            </a:r>
          </a:p>
          <a:p>
            <a:r>
              <a:rPr lang="en-NZ" sz="1400" dirty="0"/>
              <a:t>Once on site, all supervisors, </a:t>
            </a:r>
            <a:r>
              <a:rPr lang="en-NZ" sz="1400" dirty="0">
                <a:solidFill>
                  <a:schemeClr val="tx1"/>
                </a:solidFill>
              </a:rPr>
              <a:t>learners and staff </a:t>
            </a:r>
            <a:r>
              <a:rPr lang="en-NZ" sz="1400" dirty="0"/>
              <a:t>are required to complete a sign-in register, complete a declaration on their health and provide full contact details. </a:t>
            </a:r>
          </a:p>
          <a:p>
            <a:endParaRPr lang="en-NZ" sz="1400" dirty="0"/>
          </a:p>
          <a:p>
            <a:endParaRPr lang="en-NZ" sz="1400" dirty="0"/>
          </a:p>
          <a:p>
            <a:endParaRPr lang="en-NZ" sz="1400" dirty="0"/>
          </a:p>
          <a:p>
            <a:endParaRPr lang="en-NZ" sz="1400" dirty="0"/>
          </a:p>
          <a:p>
            <a:endParaRPr lang="en-NZ" sz="1400" dirty="0"/>
          </a:p>
          <a:p>
            <a:endParaRPr lang="en-NZ" sz="1400" dirty="0">
              <a:solidFill>
                <a:srgbClr val="FF0000"/>
              </a:solidFill>
            </a:endParaRPr>
          </a:p>
          <a:p>
            <a:endParaRPr lang="en-NZ" sz="1400" dirty="0">
              <a:solidFill>
                <a:srgbClr val="FF0000"/>
              </a:solidFill>
            </a:endParaRPr>
          </a:p>
          <a:p>
            <a:endParaRPr lang="en-NZ" sz="1400" dirty="0">
              <a:solidFill>
                <a:srgbClr val="FF0000"/>
              </a:solidFill>
            </a:endParaRPr>
          </a:p>
          <a:p>
            <a:endParaRPr lang="en-NZ" sz="1400" dirty="0">
              <a:solidFill>
                <a:srgbClr val="FF0000"/>
              </a:solidFill>
            </a:endParaRPr>
          </a:p>
          <a:p>
            <a:endParaRPr lang="en-NZ" sz="1400" dirty="0">
              <a:solidFill>
                <a:srgbClr val="FF0000"/>
              </a:solidFill>
            </a:endParaRPr>
          </a:p>
          <a:p>
            <a:endParaRPr lang="en-NZ" dirty="0"/>
          </a:p>
          <a:p>
            <a:endParaRPr lang="en-NZ" sz="1400" dirty="0">
              <a:solidFill>
                <a:srgbClr val="FF0000"/>
              </a:solidFill>
            </a:endParaRPr>
          </a:p>
          <a:p>
            <a:endParaRPr lang="en-NZ" sz="1400" dirty="0"/>
          </a:p>
        </p:txBody>
      </p:sp>
      <p:pic>
        <p:nvPicPr>
          <p:cNvPr id="6" name="Picture 5"/>
          <p:cNvPicPr>
            <a:picLocks noChangeAspect="1"/>
          </p:cNvPicPr>
          <p:nvPr/>
        </p:nvPicPr>
        <p:blipFill>
          <a:blip r:embed="rId2"/>
          <a:stretch>
            <a:fillRect/>
          </a:stretch>
        </p:blipFill>
        <p:spPr>
          <a:xfrm>
            <a:off x="6151418" y="2859579"/>
            <a:ext cx="2653461" cy="3728052"/>
          </a:xfrm>
          <a:prstGeom prst="rect">
            <a:avLst/>
          </a:prstGeom>
        </p:spPr>
      </p:pic>
      <p:sp>
        <p:nvSpPr>
          <p:cNvPr id="8" name="TextBox 7"/>
          <p:cNvSpPr txBox="1"/>
          <p:nvPr/>
        </p:nvSpPr>
        <p:spPr>
          <a:xfrm>
            <a:off x="632698" y="3478342"/>
            <a:ext cx="5372176" cy="1169551"/>
          </a:xfrm>
          <a:prstGeom prst="rect">
            <a:avLst/>
          </a:prstGeom>
          <a:noFill/>
        </p:spPr>
        <p:txBody>
          <a:bodyPr wrap="square" rtlCol="0">
            <a:spAutoFit/>
          </a:bodyPr>
          <a:lstStyle/>
          <a:p>
            <a:r>
              <a:rPr lang="en-NZ" sz="1400" b="1" dirty="0">
                <a:latin typeface="Verdana" panose="020B0604030504040204" pitchFamily="34" charset="0"/>
                <a:ea typeface="Verdana" panose="020B0604030504040204" pitchFamily="34" charset="0"/>
                <a:cs typeface="Verdana" panose="020B0604030504040204" pitchFamily="34" charset="0"/>
              </a:rPr>
              <a:t>Note</a:t>
            </a:r>
            <a:r>
              <a:rPr lang="en-NZ" sz="1400" dirty="0">
                <a:latin typeface="Verdana" panose="020B0604030504040204" pitchFamily="34" charset="0"/>
                <a:ea typeface="Verdana" panose="020B0604030504040204" pitchFamily="34" charset="0"/>
                <a:cs typeface="Verdana" panose="020B0604030504040204" pitchFamily="34" charset="0"/>
              </a:rPr>
              <a:t>: Any supervisor, learner, or staff member who starts to exhibit symptoms of COVID-19 or is feeling unwell should stay at home and immediately contact their lecturer to let them know along with their General Practitioner or Healthline on 0800 358 5453. </a:t>
            </a:r>
          </a:p>
        </p:txBody>
      </p:sp>
      <p:sp>
        <p:nvSpPr>
          <p:cNvPr id="9" name="Title 4">
            <a:extLst>
              <a:ext uri="{FF2B5EF4-FFF2-40B4-BE49-F238E27FC236}">
                <a16:creationId xmlns:a16="http://schemas.microsoft.com/office/drawing/2014/main" id="{A3B2769E-D701-4EB3-8E9C-A68C62C4EC9E}"/>
              </a:ext>
            </a:extLst>
          </p:cNvPr>
          <p:cNvSpPr txBox="1">
            <a:spLocks/>
          </p:cNvSpPr>
          <p:nvPr/>
        </p:nvSpPr>
        <p:spPr bwMode="auto">
          <a:xfrm>
            <a:off x="929555" y="278474"/>
            <a:ext cx="787717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defTabSz="457200" rtl="0" eaLnBrk="1" fontAlgn="base" hangingPunct="1">
              <a:spcBef>
                <a:spcPct val="0"/>
              </a:spcBef>
              <a:spcAft>
                <a:spcPct val="0"/>
              </a:spcAft>
              <a:defRPr sz="2400" kern="1200">
                <a:solidFill>
                  <a:schemeClr val="bg1"/>
                </a:solidFill>
                <a:latin typeface="Verdana" pitchFamily="34" charset="0"/>
                <a:ea typeface="Verdana" pitchFamily="34" charset="0"/>
                <a:cs typeface="Verdana" pitchFamily="34" charset="0"/>
              </a:defRPr>
            </a:lvl1pPr>
            <a:lvl2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2pPr>
            <a:lvl3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3pPr>
            <a:lvl4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4pPr>
            <a:lvl5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a:lstStyle>
          <a:p>
            <a:r>
              <a:rPr lang="en-NZ" altLang="en-US" sz="2800" b="1" dirty="0"/>
              <a:t>Sign-in Procedure</a:t>
            </a:r>
          </a:p>
        </p:txBody>
      </p:sp>
    </p:spTree>
    <p:extLst>
      <p:ext uri="{BB962C8B-B14F-4D97-AF65-F5344CB8AC3E}">
        <p14:creationId xmlns:p14="http://schemas.microsoft.com/office/powerpoint/2010/main" val="834988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a:stretch>
            <a:fillRect/>
          </a:stretch>
        </p:blipFill>
        <p:spPr>
          <a:xfrm>
            <a:off x="4503508" y="972124"/>
            <a:ext cx="4395694" cy="5696535"/>
          </a:xfrm>
          <a:prstGeom prst="rect">
            <a:avLst/>
          </a:prstGeom>
          <a:ln>
            <a:solidFill>
              <a:schemeClr val="tx1"/>
            </a:solidFill>
          </a:ln>
        </p:spPr>
      </p:pic>
      <p:sp>
        <p:nvSpPr>
          <p:cNvPr id="3" name="Title 2"/>
          <p:cNvSpPr>
            <a:spLocks noGrp="1"/>
          </p:cNvSpPr>
          <p:nvPr>
            <p:ph type="title"/>
          </p:nvPr>
        </p:nvSpPr>
        <p:spPr>
          <a:xfrm>
            <a:off x="1164713" y="463196"/>
            <a:ext cx="2983338" cy="508928"/>
          </a:xfrm>
        </p:spPr>
        <p:txBody>
          <a:bodyPr/>
          <a:lstStyle/>
          <a:p>
            <a:r>
              <a:rPr lang="en-NZ" b="1" dirty="0">
                <a:solidFill>
                  <a:schemeClr val="bg1"/>
                </a:solidFill>
              </a:rPr>
              <a:t>Personal Health Guidelines</a:t>
            </a:r>
          </a:p>
        </p:txBody>
      </p:sp>
      <p:sp>
        <p:nvSpPr>
          <p:cNvPr id="4" name="Content Placeholder 1"/>
          <p:cNvSpPr txBox="1">
            <a:spLocks/>
          </p:cNvSpPr>
          <p:nvPr/>
        </p:nvSpPr>
        <p:spPr bwMode="auto">
          <a:xfrm>
            <a:off x="100288" y="3253751"/>
            <a:ext cx="4395694" cy="1133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defTabSz="457200" rtl="0" eaLnBrk="1" fontAlgn="base" hangingPunct="1">
              <a:spcBef>
                <a:spcPct val="20000"/>
              </a:spcBef>
              <a:spcAft>
                <a:spcPts val="300"/>
              </a:spcAft>
              <a:buFont typeface="Arial" panose="020B0604020202020204" pitchFamily="34" charset="0"/>
              <a:buNone/>
              <a:defRPr sz="2000" kern="1200">
                <a:solidFill>
                  <a:srgbClr val="404040"/>
                </a:solidFill>
                <a:latin typeface="Verdana" pitchFamily="34" charset="0"/>
                <a:ea typeface="Verdana" pitchFamily="34" charset="0"/>
                <a:cs typeface="Verdana" pitchFamily="34" charset="0"/>
              </a:defRPr>
            </a:lvl1pPr>
            <a:lvl2pPr marL="4763" indent="0" algn="l" defTabSz="457200" rtl="0" eaLnBrk="1" fontAlgn="base" hangingPunct="1">
              <a:spcBef>
                <a:spcPct val="20000"/>
              </a:spcBef>
              <a:spcAft>
                <a:spcPct val="0"/>
              </a:spcAft>
              <a:buFont typeface="Arial" panose="020B0604020202020204" pitchFamily="34" charset="0"/>
              <a:buNone/>
              <a:defRPr sz="1800" kern="1200">
                <a:solidFill>
                  <a:srgbClr val="404040"/>
                </a:solidFill>
                <a:latin typeface="Verdana" pitchFamily="34" charset="0"/>
                <a:ea typeface="Verdana" pitchFamily="34" charset="0"/>
                <a:cs typeface="Verdana" pitchFamily="34" charset="0"/>
              </a:defRPr>
            </a:lvl2pPr>
            <a:lvl3pPr marL="0" indent="0" algn="l" defTabSz="457200" rtl="0" eaLnBrk="1" fontAlgn="base" hangingPunct="1">
              <a:spcBef>
                <a:spcPct val="20000"/>
              </a:spcBef>
              <a:spcAft>
                <a:spcPct val="0"/>
              </a:spcAft>
              <a:buFont typeface="Arial" panose="020B0604020202020204" pitchFamily="34" charset="0"/>
              <a:buNone/>
              <a:defRPr lang="en-AU" sz="1400" kern="1200" dirty="0" smtClean="0">
                <a:solidFill>
                  <a:srgbClr val="404040"/>
                </a:solidFill>
                <a:latin typeface="Verdana" pitchFamily="34" charset="0"/>
                <a:ea typeface="Verdana" pitchFamily="34" charset="0"/>
                <a:cs typeface="Verdana" pitchFamily="34" charset="0"/>
              </a:defRPr>
            </a:lvl3pPr>
            <a:lvl4pPr marL="0" indent="0" algn="l" defTabSz="457200" rtl="0" eaLnBrk="1" fontAlgn="base" hangingPunct="1">
              <a:spcBef>
                <a:spcPct val="20000"/>
              </a:spcBef>
              <a:spcAft>
                <a:spcPct val="0"/>
              </a:spcAft>
              <a:buFont typeface="Arial" panose="020B0604020202020204" pitchFamily="34" charset="0"/>
              <a:buNone/>
              <a:defRPr lang="en-AU" sz="1400" kern="1200" dirty="0" smtClean="0">
                <a:solidFill>
                  <a:srgbClr val="404040"/>
                </a:solidFill>
                <a:latin typeface="Verdana" pitchFamily="34" charset="0"/>
                <a:ea typeface="Verdana" pitchFamily="34" charset="0"/>
                <a:cs typeface="Verdana" pitchFamily="34" charset="0"/>
              </a:defRPr>
            </a:lvl4pPr>
            <a:lvl5pPr marL="0" indent="0" algn="l" defTabSz="457200" rtl="0" eaLnBrk="1" fontAlgn="base" hangingPunct="1">
              <a:spcBef>
                <a:spcPct val="20000"/>
              </a:spcBef>
              <a:spcAft>
                <a:spcPct val="0"/>
              </a:spcAft>
              <a:buFont typeface="Arial" panose="020B0604020202020204" pitchFamily="34" charset="0"/>
              <a:buNone/>
              <a:defRPr lang="en-US" sz="1400" kern="1200" dirty="0">
                <a:solidFill>
                  <a:srgbClr val="404040"/>
                </a:solidFill>
                <a:latin typeface="Verdana" pitchFamily="34" charset="0"/>
                <a:ea typeface="Verdana" pitchFamily="34" charset="0"/>
                <a:cs typeface="Verdana"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NZ" sz="1400" dirty="0"/>
              <a:t>This flowchart outlines the key questions that will be asked as part of the sign-in procedure to ensure staff and learners are not at risk. </a:t>
            </a:r>
          </a:p>
          <a:p>
            <a:endParaRPr lang="en-NZ" sz="1400" dirty="0">
              <a:solidFill>
                <a:srgbClr val="FF0000"/>
              </a:solidFill>
            </a:endParaRPr>
          </a:p>
          <a:p>
            <a:endParaRPr lang="en-NZ" sz="1400" dirty="0">
              <a:solidFill>
                <a:srgbClr val="FF0000"/>
              </a:solidFill>
            </a:endParaRPr>
          </a:p>
          <a:p>
            <a:endParaRPr lang="en-NZ" sz="1400" dirty="0">
              <a:solidFill>
                <a:srgbClr val="FF0000"/>
              </a:solidFill>
            </a:endParaRPr>
          </a:p>
          <a:p>
            <a:endParaRPr lang="en-NZ" dirty="0"/>
          </a:p>
          <a:p>
            <a:endParaRPr lang="en-NZ" sz="1400" dirty="0">
              <a:solidFill>
                <a:srgbClr val="FF0000"/>
              </a:solidFill>
            </a:endParaRPr>
          </a:p>
          <a:p>
            <a:endParaRPr lang="en-NZ" sz="1400" dirty="0"/>
          </a:p>
        </p:txBody>
      </p:sp>
    </p:spTree>
    <p:extLst>
      <p:ext uri="{BB962C8B-B14F-4D97-AF65-F5344CB8AC3E}">
        <p14:creationId xmlns:p14="http://schemas.microsoft.com/office/powerpoint/2010/main" val="927610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4589304" y="598051"/>
            <a:ext cx="4395555" cy="6150468"/>
          </a:xfrm>
          <a:prstGeom prst="rect">
            <a:avLst/>
          </a:prstGeom>
        </p:spPr>
      </p:pic>
      <p:sp>
        <p:nvSpPr>
          <p:cNvPr id="3" name="Title 2"/>
          <p:cNvSpPr>
            <a:spLocks noGrp="1"/>
          </p:cNvSpPr>
          <p:nvPr>
            <p:ph type="title"/>
          </p:nvPr>
        </p:nvSpPr>
        <p:spPr/>
        <p:txBody>
          <a:bodyPr/>
          <a:lstStyle/>
          <a:p>
            <a:r>
              <a:rPr lang="en-NZ" sz="2800" b="1" dirty="0"/>
              <a:t>PPE</a:t>
            </a:r>
          </a:p>
        </p:txBody>
      </p:sp>
      <p:sp>
        <p:nvSpPr>
          <p:cNvPr id="8" name="TextBox 7"/>
          <p:cNvSpPr txBox="1"/>
          <p:nvPr/>
        </p:nvSpPr>
        <p:spPr>
          <a:xfrm>
            <a:off x="173528" y="1617271"/>
            <a:ext cx="4265468" cy="4782848"/>
          </a:xfrm>
          <a:prstGeom prst="rect">
            <a:avLst/>
          </a:prstGeom>
          <a:noFill/>
        </p:spPr>
        <p:txBody>
          <a:bodyPr wrap="square" rtlCol="0">
            <a:spAutoFit/>
          </a:bodyPr>
          <a:lstStyle/>
          <a:p>
            <a:pPr>
              <a:spcBef>
                <a:spcPct val="20000"/>
              </a:spcBef>
              <a:spcAft>
                <a:spcPts val="300"/>
              </a:spcAft>
            </a:pPr>
            <a:r>
              <a:rPr lang="en-NZ" sz="2000" dirty="0">
                <a:solidFill>
                  <a:srgbClr val="404040"/>
                </a:solidFill>
                <a:latin typeface="Verdana" pitchFamily="34" charset="0"/>
                <a:ea typeface="Verdana" pitchFamily="34" charset="0"/>
                <a:cs typeface="Verdana" pitchFamily="34" charset="0"/>
              </a:rPr>
              <a:t>Personal Protective Equipment</a:t>
            </a:r>
          </a:p>
          <a:p>
            <a:pPr>
              <a:spcBef>
                <a:spcPct val="20000"/>
              </a:spcBef>
              <a:spcAft>
                <a:spcPts val="300"/>
              </a:spcAft>
            </a:pPr>
            <a:endParaRPr lang="en-NZ" sz="2000" dirty="0">
              <a:solidFill>
                <a:srgbClr val="404040"/>
              </a:solidFill>
              <a:latin typeface="Verdana" pitchFamily="34" charset="0"/>
              <a:ea typeface="Verdana" pitchFamily="34" charset="0"/>
              <a:cs typeface="Verdana" pitchFamily="34" charset="0"/>
            </a:endParaRPr>
          </a:p>
          <a:p>
            <a:pPr>
              <a:spcBef>
                <a:spcPct val="20000"/>
              </a:spcBef>
              <a:spcAft>
                <a:spcPts val="300"/>
              </a:spcAft>
            </a:pPr>
            <a:r>
              <a:rPr lang="en-NZ" sz="1400" dirty="0">
                <a:solidFill>
                  <a:srgbClr val="404040"/>
                </a:solidFill>
                <a:latin typeface="Verdana" pitchFamily="34" charset="0"/>
                <a:ea typeface="Verdana" pitchFamily="34" charset="0"/>
                <a:cs typeface="Verdana" pitchFamily="34" charset="0"/>
              </a:rPr>
              <a:t>Staff, supervisors and learners are to wear PPE </a:t>
            </a:r>
            <a:r>
              <a:rPr lang="en-NZ" sz="1400" u="sng" dirty="0">
                <a:solidFill>
                  <a:srgbClr val="404040"/>
                </a:solidFill>
                <a:latin typeface="Verdana" pitchFamily="34" charset="0"/>
                <a:ea typeface="Verdana" pitchFamily="34" charset="0"/>
                <a:cs typeface="Verdana" pitchFamily="34" charset="0"/>
              </a:rPr>
              <a:t>if this is normally required</a:t>
            </a:r>
            <a:r>
              <a:rPr lang="en-NZ" sz="1400" dirty="0">
                <a:solidFill>
                  <a:srgbClr val="404040"/>
                </a:solidFill>
                <a:latin typeface="Verdana" pitchFamily="34" charset="0"/>
                <a:ea typeface="Verdana" pitchFamily="34" charset="0"/>
                <a:cs typeface="Verdana" pitchFamily="34" charset="0"/>
              </a:rPr>
              <a:t>. (Refer to </a:t>
            </a:r>
            <a:r>
              <a:rPr lang="en-NZ" sz="1400" dirty="0">
                <a:latin typeface="Verdana" pitchFamily="34" charset="0"/>
                <a:ea typeface="Verdana" pitchFamily="34" charset="0"/>
                <a:cs typeface="Verdana" pitchFamily="34" charset="0"/>
              </a:rPr>
              <a:t>area-specific</a:t>
            </a:r>
            <a:r>
              <a:rPr lang="en-NZ" sz="1400" dirty="0">
                <a:solidFill>
                  <a:srgbClr val="404040"/>
                </a:solidFill>
                <a:latin typeface="Verdana" pitchFamily="34" charset="0"/>
                <a:ea typeface="Verdana" pitchFamily="34" charset="0"/>
                <a:cs typeface="Verdana" pitchFamily="34" charset="0"/>
              </a:rPr>
              <a:t> SOPs and area-specific COVID-19 controls).</a:t>
            </a:r>
          </a:p>
          <a:p>
            <a:pPr>
              <a:spcBef>
                <a:spcPct val="20000"/>
              </a:spcBef>
              <a:spcAft>
                <a:spcPts val="300"/>
              </a:spcAft>
            </a:pPr>
            <a:endParaRPr lang="en-NZ" sz="1400" dirty="0">
              <a:solidFill>
                <a:srgbClr val="404040"/>
              </a:solidFill>
              <a:latin typeface="Verdana" pitchFamily="34" charset="0"/>
              <a:ea typeface="Verdana" pitchFamily="34" charset="0"/>
              <a:cs typeface="Verdana" pitchFamily="34" charset="0"/>
            </a:endParaRPr>
          </a:p>
          <a:p>
            <a:pPr>
              <a:spcBef>
                <a:spcPct val="20000"/>
              </a:spcBef>
              <a:spcAft>
                <a:spcPts val="300"/>
              </a:spcAft>
            </a:pPr>
            <a:r>
              <a:rPr lang="en-NZ" sz="1400" dirty="0">
                <a:solidFill>
                  <a:srgbClr val="404040"/>
                </a:solidFill>
                <a:latin typeface="Verdana" pitchFamily="34" charset="0"/>
                <a:ea typeface="Verdana" pitchFamily="34" charset="0"/>
                <a:cs typeface="Verdana" pitchFamily="34" charset="0"/>
              </a:rPr>
              <a:t>If not required, PPE including cloth masks, can be worn voluntarily for personal reassurance but will not be supplied by Unitec. </a:t>
            </a:r>
          </a:p>
          <a:p>
            <a:pPr>
              <a:spcBef>
                <a:spcPct val="20000"/>
              </a:spcBef>
              <a:spcAft>
                <a:spcPts val="300"/>
              </a:spcAft>
            </a:pPr>
            <a:endParaRPr lang="en-NZ" sz="1400" dirty="0">
              <a:solidFill>
                <a:srgbClr val="404040"/>
              </a:solidFill>
              <a:latin typeface="Verdana" pitchFamily="34" charset="0"/>
              <a:ea typeface="Verdana" pitchFamily="34" charset="0"/>
              <a:cs typeface="Verdana" pitchFamily="34" charset="0"/>
            </a:endParaRPr>
          </a:p>
          <a:p>
            <a:pPr>
              <a:spcBef>
                <a:spcPct val="20000"/>
              </a:spcBef>
              <a:spcAft>
                <a:spcPts val="300"/>
              </a:spcAft>
            </a:pPr>
            <a:r>
              <a:rPr lang="en-NZ" sz="1400" dirty="0">
                <a:solidFill>
                  <a:srgbClr val="404040"/>
                </a:solidFill>
                <a:latin typeface="Verdana" pitchFamily="34" charset="0"/>
                <a:ea typeface="Verdana" pitchFamily="34" charset="0"/>
                <a:cs typeface="Verdana" pitchFamily="34" charset="0"/>
              </a:rPr>
              <a:t>PPE must not be shared and should be held by learners. This includes lab coats which should be taken away and laundered by learners themselves. </a:t>
            </a:r>
          </a:p>
          <a:p>
            <a:endParaRPr lang="en-NZ" sz="1400" dirty="0">
              <a:solidFill>
                <a:srgbClr val="FF0000"/>
              </a:solidFill>
              <a:latin typeface="Verdana" panose="020B0604030504040204" pitchFamily="34" charset="0"/>
              <a:ea typeface="Verdana" panose="020B0604030504040204" pitchFamily="34" charset="0"/>
              <a:cs typeface="Verdana" panose="020B0604030504040204" pitchFamily="34" charset="0"/>
            </a:endParaRPr>
          </a:p>
          <a:p>
            <a:endParaRPr lang="en-NZ" sz="1400"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324859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61622" y="1646769"/>
            <a:ext cx="5356753" cy="4703524"/>
          </a:xfrm>
        </p:spPr>
        <p:txBody>
          <a:bodyPr/>
          <a:lstStyle/>
          <a:p>
            <a:endParaRPr lang="en-NZ" sz="1400" dirty="0">
              <a:solidFill>
                <a:srgbClr val="0070C0"/>
              </a:solidFill>
            </a:endParaRPr>
          </a:p>
          <a:p>
            <a:r>
              <a:rPr lang="en-NZ" dirty="0">
                <a:solidFill>
                  <a:schemeClr val="tx1"/>
                </a:solidFill>
              </a:rPr>
              <a:t>Classroom Numbers/Physical Distancing</a:t>
            </a:r>
          </a:p>
          <a:p>
            <a:pPr algn="just"/>
            <a:r>
              <a:rPr lang="en-NZ" sz="1400" dirty="0">
                <a:solidFill>
                  <a:schemeClr val="tx1"/>
                </a:solidFill>
              </a:rPr>
              <a:t>Physically distancing of minimum of 1 metre will apply in the learning space and minimum of 2 metres around campus.</a:t>
            </a:r>
          </a:p>
          <a:p>
            <a:endParaRPr lang="en-NZ" sz="1400" dirty="0"/>
          </a:p>
          <a:p>
            <a:r>
              <a:rPr lang="en-NZ" dirty="0"/>
              <a:t>Sharing of Tools</a:t>
            </a:r>
          </a:p>
          <a:p>
            <a:pPr>
              <a:spcAft>
                <a:spcPts val="0"/>
              </a:spcAft>
            </a:pPr>
            <a:r>
              <a:rPr lang="en-NZ" sz="1400" dirty="0">
                <a:solidFill>
                  <a:schemeClr val="tx1"/>
                </a:solidFill>
              </a:rPr>
              <a:t>Tools must not be shared and need to </a:t>
            </a:r>
            <a:r>
              <a:rPr lang="en-NZ" sz="1400" dirty="0"/>
              <a:t>be sanitised before and after use. Hands also need to be sanitised before and after using the tools.</a:t>
            </a:r>
          </a:p>
          <a:p>
            <a:endParaRPr lang="en-NZ" sz="1400" dirty="0">
              <a:solidFill>
                <a:srgbClr val="FF0000"/>
              </a:solidFill>
            </a:endParaRPr>
          </a:p>
          <a:p>
            <a:r>
              <a:rPr lang="en-NZ" dirty="0">
                <a:solidFill>
                  <a:schemeClr val="tx1"/>
                </a:solidFill>
              </a:rPr>
              <a:t>Bathrooms</a:t>
            </a:r>
          </a:p>
          <a:p>
            <a:r>
              <a:rPr lang="en-NZ" sz="1400" dirty="0">
                <a:solidFill>
                  <a:schemeClr val="tx1"/>
                </a:solidFill>
              </a:rPr>
              <a:t>Designated bathrooms closest to the learning spaces have been identified. Staff, supervisors and learners should follow the area-specific guidelines.</a:t>
            </a:r>
          </a:p>
          <a:p>
            <a:endParaRPr lang="en-NZ" sz="1400" dirty="0"/>
          </a:p>
          <a:p>
            <a:endParaRPr lang="en-NZ" sz="1400" dirty="0">
              <a:solidFill>
                <a:srgbClr val="0070C0"/>
              </a:solidFill>
            </a:endParaRPr>
          </a:p>
        </p:txBody>
      </p:sp>
      <p:sp>
        <p:nvSpPr>
          <p:cNvPr id="8" name="Title 4">
            <a:extLst>
              <a:ext uri="{FF2B5EF4-FFF2-40B4-BE49-F238E27FC236}">
                <a16:creationId xmlns:a16="http://schemas.microsoft.com/office/drawing/2014/main" id="{FC8F678C-3BF3-4BD7-8D77-C8FA57A6511D}"/>
              </a:ext>
            </a:extLst>
          </p:cNvPr>
          <p:cNvSpPr txBox="1">
            <a:spLocks/>
          </p:cNvSpPr>
          <p:nvPr/>
        </p:nvSpPr>
        <p:spPr bwMode="auto">
          <a:xfrm>
            <a:off x="929555" y="278474"/>
            <a:ext cx="787717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defTabSz="457200" rtl="0" eaLnBrk="1" fontAlgn="base" hangingPunct="1">
              <a:spcBef>
                <a:spcPct val="0"/>
              </a:spcBef>
              <a:spcAft>
                <a:spcPct val="0"/>
              </a:spcAft>
              <a:defRPr sz="2400" kern="1200">
                <a:solidFill>
                  <a:schemeClr val="bg1"/>
                </a:solidFill>
                <a:latin typeface="Verdana" pitchFamily="34" charset="0"/>
                <a:ea typeface="Verdana" pitchFamily="34" charset="0"/>
                <a:cs typeface="Verdana" pitchFamily="34" charset="0"/>
              </a:defRPr>
            </a:lvl1pPr>
            <a:lvl2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2pPr>
            <a:lvl3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3pPr>
            <a:lvl4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4pPr>
            <a:lvl5pPr algn="l" defTabSz="457200" rtl="0" eaLnBrk="1" fontAlgn="base" hangingPunct="1">
              <a:spcBef>
                <a:spcPct val="0"/>
              </a:spcBef>
              <a:spcAft>
                <a:spcPct val="0"/>
              </a:spcAft>
              <a:defRPr sz="3200">
                <a:solidFill>
                  <a:srgbClr val="404040"/>
                </a:solidFill>
                <a:latin typeface="Verdana" pitchFamily="34" charset="0"/>
                <a:ea typeface="Verdana" pitchFamily="34" charset="0"/>
                <a:cs typeface="Verdana" pitchFamily="34"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a:lstStyle>
          <a:p>
            <a:r>
              <a:rPr lang="en-NZ" altLang="en-US" sz="2800" b="1" dirty="0"/>
              <a:t>Physical Distancing</a:t>
            </a:r>
          </a:p>
        </p:txBody>
      </p:sp>
      <p:pic>
        <p:nvPicPr>
          <p:cNvPr id="5" name="Picture 2" descr="Most of us have already had a Coronavirus at some stage ...">
            <a:extLst>
              <a:ext uri="{FF2B5EF4-FFF2-40B4-BE49-F238E27FC236}">
                <a16:creationId xmlns:a16="http://schemas.microsoft.com/office/drawing/2014/main" id="{54ABC429-1408-42B4-982B-073831F74F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99918" y="2354345"/>
            <a:ext cx="2906812" cy="3565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95109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75436A802B59C4A9B8463C8EF4C5AE3" ma:contentTypeVersion="7" ma:contentTypeDescription="Create a new document." ma:contentTypeScope="" ma:versionID="a59057997cb4b05d25e17d46fd354240">
  <xsd:schema xmlns:xsd="http://www.w3.org/2001/XMLSchema" xmlns:xs="http://www.w3.org/2001/XMLSchema" xmlns:p="http://schemas.microsoft.com/office/2006/metadata/properties" xmlns:ns3="5a4b7a38-5013-4e14-8de8-93c134e37480" xmlns:ns4="0d766493-6b22-49cb-af4f-50fd413d0733" targetNamespace="http://schemas.microsoft.com/office/2006/metadata/properties" ma:root="true" ma:fieldsID="6965e438305c4723bf6f23fb7f11b9e0" ns3:_="" ns4:_="">
    <xsd:import namespace="5a4b7a38-5013-4e14-8de8-93c134e37480"/>
    <xsd:import namespace="0d766493-6b22-49cb-af4f-50fd413d0733"/>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4b7a38-5013-4e14-8de8-93c134e3748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766493-6b22-49cb-af4f-50fd413d0733"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1F6AFC-9652-44CB-89FB-EF915D18F00A}">
  <ds:schemaRefs>
    <ds:schemaRef ds:uri="http://schemas.microsoft.com/sharepoint/v3/contenttype/forms"/>
  </ds:schemaRefs>
</ds:datastoreItem>
</file>

<file path=customXml/itemProps2.xml><?xml version="1.0" encoding="utf-8"?>
<ds:datastoreItem xmlns:ds="http://schemas.openxmlformats.org/officeDocument/2006/customXml" ds:itemID="{D6A5EC27-3810-4BB0-BEEE-1867DA8FA3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4b7a38-5013-4e14-8de8-93c134e37480"/>
    <ds:schemaRef ds:uri="0d766493-6b22-49cb-af4f-50fd413d073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248A46-C690-4BCB-8EB6-9FB7BA99F73D}">
  <ds:schemaRefs>
    <ds:schemaRef ds:uri="0d766493-6b22-49cb-af4f-50fd413d0733"/>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5a4b7a38-5013-4e14-8de8-93c134e3748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UnitecCorporatePowerPointtemplate_NEW (1)</Template>
  <TotalTime>0</TotalTime>
  <Words>845</Words>
  <Application>Microsoft Macintosh PowerPoint</Application>
  <PresentationFormat>On-screen Show (4:3)</PresentationFormat>
  <Paragraphs>96</Paragraphs>
  <Slides>10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Verdana</vt:lpstr>
      <vt:lpstr>Wingdings</vt:lpstr>
      <vt:lpstr>Office Theme</vt:lpstr>
      <vt:lpstr>COVID-19 Health and Safety Induction Alert 2 </vt:lpstr>
      <vt:lpstr>Contents</vt:lpstr>
      <vt:lpstr>Individual Roles and Responsibilities</vt:lpstr>
      <vt:lpstr>Before Arriving to Unitec</vt:lpstr>
      <vt:lpstr>PowerPoint Presentation</vt:lpstr>
      <vt:lpstr>PowerPoint Presentation</vt:lpstr>
      <vt:lpstr>Personal Health Guidelines</vt:lpstr>
      <vt:lpstr>PPE</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description>Developed by Allfields for unitec    www.allfields.co.nz</dc:description>
  <cp:lastModifiedBy/>
  <cp:revision>1</cp:revision>
  <dcterms:created xsi:type="dcterms:W3CDTF">2020-04-20T21:48:54Z</dcterms:created>
  <dcterms:modified xsi:type="dcterms:W3CDTF">2020-05-25T01:30:09Z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0x010100575436A802B59C4A9B8463C8EF4C5AE3</vt:lpwstr>
  </property>
</Properties>
</file>