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65" r:id="rId2"/>
    <p:sldId id="259" r:id="rId3"/>
    <p:sldId id="267" r:id="rId4"/>
    <p:sldId id="268" r:id="rId5"/>
    <p:sldId id="269" r:id="rId6"/>
    <p:sldId id="261" r:id="rId7"/>
    <p:sldId id="272" r:id="rId8"/>
    <p:sldId id="273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C4A9364-0B80-4259-B912-3F13E01FC2E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BFEF009-E58A-4369-B78F-E310539BF8D3}" type="datetimeFigureOut">
              <a:rPr lang="en-NZ" smtClean="0"/>
              <a:pPr/>
              <a:t>3/03/2020</a:t>
            </a:fld>
            <a:endParaRPr lang="en-NZ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963225C-AB23-47D4-9F7F-DB0FFD56B18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http://www.youtube.com/watch?v=2n8BFY12LeI&amp;feature=relate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2n8BFY12LeI&amp;feature=related" TargetMode="External"/><Relationship Id="rId2" Type="http://schemas.openxmlformats.org/officeDocument/2006/relationships/hyperlink" Target="http://paulgoodman67.hubpages.com/hub/The-pros-and-cons-of-email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FFFF00"/>
                </a:solidFill>
              </a:rPr>
              <a:t>Week 2</a:t>
            </a:r>
            <a:br>
              <a:rPr lang="en-US" sz="3200" dirty="0">
                <a:solidFill>
                  <a:srgbClr val="FFFF00"/>
                </a:solidFill>
              </a:rPr>
            </a:br>
            <a:r>
              <a:rPr lang="en-US" sz="3200" dirty="0">
                <a:solidFill>
                  <a:srgbClr val="FFFF00"/>
                </a:solidFill>
              </a:rPr>
              <a:t>Introduction to I.T. Professional Skills</a:t>
            </a:r>
            <a:endParaRPr lang="en-AU" sz="3200" dirty="0">
              <a:solidFill>
                <a:srgbClr val="FFFF00"/>
              </a:solidFill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1000100" y="1214422"/>
            <a:ext cx="535785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endParaRPr lang="en-NZ" sz="3200" dirty="0">
              <a:solidFill>
                <a:srgbClr val="99FF66"/>
              </a:solidFill>
            </a:endParaRP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endParaRPr lang="en-NZ" sz="3200" dirty="0">
              <a:solidFill>
                <a:srgbClr val="99FF66"/>
              </a:solidFill>
            </a:endParaRP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n-NZ" sz="6000" dirty="0">
                <a:solidFill>
                  <a:srgbClr val="99FF66"/>
                </a:solidFill>
              </a:rPr>
              <a:t>Emails</a:t>
            </a:r>
          </a:p>
        </p:txBody>
      </p:sp>
      <p:pic>
        <p:nvPicPr>
          <p:cNvPr id="5" name="Picture 4" descr="C:\Program Files\Microsoft Office\MEDIA\CAGCAT10\j0195384.wm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3143248"/>
            <a:ext cx="1794510" cy="1837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929190" y="5572140"/>
            <a:ext cx="35004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>
              <a:spcBef>
                <a:spcPct val="20000"/>
              </a:spcBef>
              <a:buClr>
                <a:schemeClr val="tx2"/>
              </a:buClr>
            </a:pPr>
            <a:r>
              <a:rPr lang="en-NZ" dirty="0">
                <a:solidFill>
                  <a:srgbClr val="99FF66"/>
                </a:solidFill>
              </a:rPr>
              <a:t>Compiled by:  Teresa Yap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Pros….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42910" y="1142984"/>
            <a:ext cx="767715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Quick and easy delivery (unlike snail mail)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Inexpensive – save postage or phone calls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Convenient – no need to go to post office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access from anywhere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send (or reply) anytime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reach a large audience – unlimited reach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Paper trail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Useful for email marketing – can drive sales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Useful for teaching purposes  + assignments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NZ" sz="2600" dirty="0">
              <a:solidFill>
                <a:srgbClr val="FFFF00"/>
              </a:solidFill>
            </a:endParaRPr>
          </a:p>
        </p:txBody>
      </p:sp>
      <p:sp>
        <p:nvSpPr>
          <p:cNvPr id="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24" y="5072074"/>
            <a:ext cx="288032" cy="288032"/>
          </a:xfrm>
          <a:prstGeom prst="actionButtonForwardNex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NZ"/>
          </a:p>
        </p:txBody>
      </p:sp>
      <p:sp>
        <p:nvSpPr>
          <p:cNvPr id="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40352" y="1772816"/>
            <a:ext cx="288032" cy="288032"/>
          </a:xfrm>
          <a:prstGeom prst="actionButtonForwardNex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Pros (</a:t>
            </a:r>
            <a:r>
              <a:rPr lang="en-AU" dirty="0" err="1">
                <a:solidFill>
                  <a:srgbClr val="0070C0"/>
                </a:solidFill>
              </a:rPr>
              <a:t>contd</a:t>
            </a:r>
            <a:r>
              <a:rPr lang="en-AU" dirty="0">
                <a:solidFill>
                  <a:srgbClr val="0070C0"/>
                </a:solidFill>
              </a:rPr>
              <a:t>)….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42910" y="1643050"/>
            <a:ext cx="8001056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Multitask – eat, work, listen to music same time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Useful to send reminder to self + backup of files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Not limited by time or distance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attach photos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Useful to close deals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Break barriers – can reach top managers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Environmentally friendly – paperless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Easily organised in folders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set </a:t>
            </a:r>
            <a:r>
              <a:rPr lang="en-NZ" sz="2600" dirty="0" err="1">
                <a:solidFill>
                  <a:srgbClr val="FFFF00"/>
                </a:solidFill>
              </a:rPr>
              <a:t>autoreply</a:t>
            </a: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NZ" sz="2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Cons….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42910" y="1142984"/>
            <a:ext cx="767715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Not private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Must have access to computer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Not personal as letter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Spam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Virus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be ignored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Email bullying – can be anonymous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send to another person by mistake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Can’t see body language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be used against us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NZ" sz="2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Cons (</a:t>
            </a:r>
            <a:r>
              <a:rPr lang="en-AU" dirty="0" err="1">
                <a:solidFill>
                  <a:srgbClr val="0070C0"/>
                </a:solidFill>
              </a:rPr>
              <a:t>contd</a:t>
            </a:r>
            <a:r>
              <a:rPr lang="en-AU" dirty="0">
                <a:solidFill>
                  <a:srgbClr val="0070C0"/>
                </a:solidFill>
              </a:rPr>
              <a:t>)….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42910" y="1571612"/>
            <a:ext cx="7677152" cy="4251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be misunderstood (joke only if you know the recipient!)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Distractions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Can take a vast amount of time – information overload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Have to learn how to use computer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Must have access to internet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</a:rPr>
              <a:t>Cost money to have internet connection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NZ" sz="2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676400"/>
            <a:ext cx="7772400" cy="2590800"/>
          </a:xfrm>
        </p:spPr>
        <p:txBody>
          <a:bodyPr>
            <a:normAutofit fontScale="90000"/>
          </a:bodyPr>
          <a:lstStyle/>
          <a:p>
            <a:pPr algn="ctr"/>
            <a:r>
              <a:rPr lang="en-AU" sz="20000" i="0" dirty="0">
                <a:solidFill>
                  <a:srgbClr val="66CCFF"/>
                </a:solidFill>
              </a:rPr>
              <a:t>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962400"/>
            <a:ext cx="5715000" cy="2209800"/>
          </a:xfrm>
        </p:spPr>
        <p:txBody>
          <a:bodyPr/>
          <a:lstStyle/>
          <a:p>
            <a:pPr algn="ctr">
              <a:buFontTx/>
              <a:buNone/>
            </a:pPr>
            <a:endParaRPr lang="en-US" dirty="0">
              <a:solidFill>
                <a:srgbClr val="FFFF00"/>
              </a:solidFill>
            </a:endParaRPr>
          </a:p>
          <a:p>
            <a:pPr algn="ctr">
              <a:buFontTx/>
              <a:buNone/>
            </a:pPr>
            <a:r>
              <a:rPr lang="en-US" sz="4800" dirty="0">
                <a:solidFill>
                  <a:srgbClr val="FFFF00"/>
                </a:solidFill>
              </a:rPr>
              <a:t>Questions ??</a:t>
            </a:r>
            <a:endParaRPr lang="en-AU" sz="4800" dirty="0">
              <a:solidFill>
                <a:srgbClr val="FFFF00"/>
              </a:solidFill>
            </a:endParaRPr>
          </a:p>
        </p:txBody>
      </p:sp>
      <p:pic>
        <p:nvPicPr>
          <p:cNvPr id="40964" name="Picture 4" descr="Animated_mouse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72200" y="2362200"/>
            <a:ext cx="1905000" cy="1428750"/>
          </a:xfrm>
          <a:noFill/>
          <a:ln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utoUpdateAnimBg="0"/>
      <p:bldP spid="4096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Email marketing...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42910" y="2643182"/>
            <a:ext cx="7677152" cy="3180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  <a:hlinkClick r:id="rId2"/>
              </a:rPr>
              <a:t>http://www.youtube.com/watch?v=2n8BFY12LeI&amp;feature=related</a:t>
            </a: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NZ" sz="2600" dirty="0">
              <a:solidFill>
                <a:srgbClr val="FFFF00"/>
              </a:solidFill>
            </a:endParaRPr>
          </a:p>
        </p:txBody>
      </p:sp>
      <p:sp>
        <p:nvSpPr>
          <p:cNvPr id="9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4408" y="6021288"/>
            <a:ext cx="288032" cy="288032"/>
          </a:xfrm>
          <a:prstGeom prst="actionButtonForwardNex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4408" y="6021288"/>
            <a:ext cx="288032" cy="288032"/>
          </a:xfrm>
          <a:prstGeom prst="actionButtonForwardNex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NZ"/>
          </a:p>
        </p:txBody>
      </p:sp>
      <p:pic>
        <p:nvPicPr>
          <p:cNvPr id="1026" name="Picture 2" descr="C:\Users\Owner\Favorites\Downloads\20140808_183207_resized.jpg"/>
          <p:cNvPicPr>
            <a:picLocks noChangeAspect="1" noChangeArrowheads="1"/>
          </p:cNvPicPr>
          <p:nvPr/>
        </p:nvPicPr>
        <p:blipFill>
          <a:blip r:embed="rId3" cstate="print"/>
          <a:srcRect t="22700"/>
          <a:stretch>
            <a:fillRect/>
          </a:stretch>
        </p:blipFill>
        <p:spPr bwMode="auto">
          <a:xfrm>
            <a:off x="1907704" y="548680"/>
            <a:ext cx="5143500" cy="5301208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txBody>
          <a:bodyPr/>
          <a:lstStyle/>
          <a:p>
            <a:r>
              <a:rPr lang="en-AU" dirty="0">
                <a:solidFill>
                  <a:srgbClr val="0070C0"/>
                </a:solidFill>
              </a:rPr>
              <a:t>Sources...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42910" y="2071678"/>
            <a:ext cx="7677152" cy="3751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  <a:hlinkClick r:id="rId2"/>
              </a:rPr>
              <a:t>http://paulgoodman67.hubpages.com/hub/The-pros-and-cons-of-email</a:t>
            </a: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NZ" sz="2600" dirty="0">
                <a:solidFill>
                  <a:srgbClr val="FFFF00"/>
                </a:solidFill>
                <a:hlinkClick r:id="rId3"/>
              </a:rPr>
              <a:t>http://www.youtube.com/watch?v=2n8BFY12LeI&amp;feature=related</a:t>
            </a: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NZ" sz="2600" dirty="0">
              <a:solidFill>
                <a:srgbClr val="FFFF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n-NZ" sz="2600" dirty="0">
              <a:solidFill>
                <a:srgbClr val="FFFF00"/>
              </a:solidFill>
            </a:endParaRPr>
          </a:p>
        </p:txBody>
      </p:sp>
      <p:sp>
        <p:nvSpPr>
          <p:cNvPr id="9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4408" y="6021288"/>
            <a:ext cx="288032" cy="288032"/>
          </a:xfrm>
          <a:prstGeom prst="actionButtonForwardNex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ransition>
    <p:strips dir="r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284</TotalTime>
  <Words>273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Foundry</vt:lpstr>
      <vt:lpstr>Week 2 Introduction to I.T. Professional Skills</vt:lpstr>
      <vt:lpstr>Pros….</vt:lpstr>
      <vt:lpstr>Pros (contd)….</vt:lpstr>
      <vt:lpstr>Cons….</vt:lpstr>
      <vt:lpstr>Cons (contd)….</vt:lpstr>
      <vt:lpstr>?</vt:lpstr>
      <vt:lpstr>Email marketing...</vt:lpstr>
      <vt:lpstr>PowerPoint Presentation</vt:lpstr>
      <vt:lpstr>Sources...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Teresa</cp:lastModifiedBy>
  <cp:revision>31</cp:revision>
  <dcterms:created xsi:type="dcterms:W3CDTF">2011-03-05T12:13:40Z</dcterms:created>
  <dcterms:modified xsi:type="dcterms:W3CDTF">2020-03-03T10:27:33Z</dcterms:modified>
</cp:coreProperties>
</file>