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4"/>
  </p:notesMasterIdLst>
  <p:handoutMasterIdLst>
    <p:handoutMasterId r:id="rId15"/>
  </p:handoutMasterIdLst>
  <p:sldIdLst>
    <p:sldId id="322" r:id="rId2"/>
    <p:sldId id="281" r:id="rId3"/>
    <p:sldId id="270" r:id="rId4"/>
    <p:sldId id="317" r:id="rId5"/>
    <p:sldId id="311" r:id="rId6"/>
    <p:sldId id="318" r:id="rId7"/>
    <p:sldId id="319" r:id="rId8"/>
    <p:sldId id="315" r:id="rId9"/>
    <p:sldId id="320" r:id="rId10"/>
    <p:sldId id="316" r:id="rId11"/>
    <p:sldId id="321" r:id="rId12"/>
    <p:sldId id="314" r:id="rId13"/>
  </p:sldIdLst>
  <p:sldSz cx="9144000" cy="6858000" type="screen4x3"/>
  <p:notesSz cx="6797675" cy="99282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17A9"/>
    <a:srgbClr val="035AA9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41" autoAdjust="0"/>
    <p:restoredTop sz="93804" autoAdjust="0"/>
  </p:normalViewPr>
  <p:slideViewPr>
    <p:cSldViewPr>
      <p:cViewPr varScale="1">
        <p:scale>
          <a:sx n="62" d="100"/>
          <a:sy n="62" d="100"/>
        </p:scale>
        <p:origin x="1392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33A85B-A50D-4B92-882A-5A1BF2796303}" type="datetimeFigureOut">
              <a:rPr lang="en-NZ" smtClean="0"/>
              <a:t>5/05/2022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356529-F268-4DB3-943E-CC63FC3FF5C7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8759031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E2DEA7-B2AA-417F-A8A4-E6FB2AEC34DF}" type="datetimeFigureOut">
              <a:rPr lang="en-NZ" smtClean="0"/>
              <a:pPr/>
              <a:t>5/05/2022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795897-6C4A-4C2C-B4E5-FD6D63C85450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123339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Manford - Semester One 2007</a:t>
            </a: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Manford - Semester One 2007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>
              <a:solidFill>
                <a:schemeClr val="tx1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Manford - Semester One 2007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Manford - Semester One 2007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311115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Manford - Semester One 2007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Manford - Semester One 2007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Manford - Semester One 2007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Manford - Semester One 2007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Manford - Semester One 2007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Manford - Semester One 2007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Manford - Semester One 2007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 sz="1000" b="0">
              <a:solidFill>
                <a:schemeClr val="tx1"/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  <p:grpSp>
        <p:nvGrpSpPr>
          <p:cNvPr id="14" name="Group 13"/>
          <p:cNvGrpSpPr>
            <a:grpSpLocks/>
          </p:cNvGrpSpPr>
          <p:nvPr userDrawn="1"/>
        </p:nvGrpSpPr>
        <p:grpSpPr bwMode="auto">
          <a:xfrm>
            <a:off x="0" y="5942013"/>
            <a:ext cx="9144000" cy="915987"/>
            <a:chOff x="-2878" y="13223"/>
            <a:chExt cx="12420" cy="1764"/>
          </a:xfrm>
        </p:grpSpPr>
        <p:pic>
          <p:nvPicPr>
            <p:cNvPr id="15" name="Picture 14" descr="footer"/>
            <p:cNvPicPr>
              <a:picLocks noChangeAspect="1" noChangeArrowheads="1"/>
            </p:cNvPicPr>
            <p:nvPr/>
          </p:nvPicPr>
          <p:blipFill>
            <a:blip r:embed="rId14"/>
            <a:srcRect/>
            <a:stretch>
              <a:fillRect/>
            </a:stretch>
          </p:blipFill>
          <p:spPr bwMode="auto">
            <a:xfrm>
              <a:off x="-2878" y="13223"/>
              <a:ext cx="12420" cy="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6" name="Rectangle 15"/>
            <p:cNvSpPr>
              <a:spLocks noChangeArrowheads="1"/>
            </p:cNvSpPr>
            <p:nvPr/>
          </p:nvSpPr>
          <p:spPr bwMode="auto">
            <a:xfrm>
              <a:off x="-2874" y="13507"/>
              <a:ext cx="12416" cy="1480"/>
            </a:xfrm>
            <a:prstGeom prst="rect">
              <a:avLst/>
            </a:prstGeom>
            <a:solidFill>
              <a:srgbClr val="6C8CC7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NZ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8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  <p:sldLayoutId id="2147483779" r:id="rId12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blog.hootsuite.com/social-media-for-business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N4znQDyz038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648072"/>
          </a:xfrm>
        </p:spPr>
        <p:txBody>
          <a:bodyPr>
            <a:normAutofit fontScale="90000"/>
          </a:bodyPr>
          <a:lstStyle/>
          <a:p>
            <a:br>
              <a:rPr lang="en-AU" sz="5400" dirty="0"/>
            </a:br>
            <a:r>
              <a:rPr lang="en-AU" sz="5400" dirty="0"/>
              <a:t>  </a:t>
            </a:r>
            <a:br>
              <a:rPr lang="en-AU" sz="5400" dirty="0"/>
            </a:br>
            <a:r>
              <a:rPr lang="en-AU" sz="5400" dirty="0"/>
              <a:t> </a:t>
            </a:r>
            <a:r>
              <a:rPr lang="en-GB" sz="6000" dirty="0"/>
              <a:t>Welcome</a:t>
            </a:r>
            <a:endParaRPr lang="en-GB" sz="6000" b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7504" y="1916832"/>
            <a:ext cx="8579296" cy="46805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kumimoji="1" lang="en-NZ" sz="2400" dirty="0"/>
              <a:t>ISCG5430  Professional Skills for IT Practitioners</a:t>
            </a:r>
          </a:p>
          <a:p>
            <a:pPr marL="0" indent="0" algn="ctr">
              <a:buNone/>
            </a:pPr>
            <a:endParaRPr kumimoji="1" lang="en-NZ" sz="2400" dirty="0"/>
          </a:p>
          <a:p>
            <a:pPr marL="0" indent="0" algn="ctr">
              <a:buNone/>
            </a:pPr>
            <a:endParaRPr kumimoji="1" lang="en-NZ" sz="2400" dirty="0"/>
          </a:p>
          <a:p>
            <a:pPr marL="0" indent="0" algn="ctr">
              <a:buNone/>
            </a:pPr>
            <a:r>
              <a:rPr kumimoji="1" lang="en-NZ" sz="3200" b="1" dirty="0"/>
              <a:t>SOCIAL MEDIA</a:t>
            </a:r>
          </a:p>
          <a:p>
            <a:pPr marL="0" indent="0" algn="ctr">
              <a:buNone/>
            </a:pPr>
            <a:endParaRPr kumimoji="1" lang="en-NZ" sz="2400" dirty="0"/>
          </a:p>
          <a:p>
            <a:pPr marL="0" indent="0" algn="ctr">
              <a:buNone/>
            </a:pPr>
            <a:br>
              <a:rPr kumimoji="1" lang="en-NZ" sz="2400" dirty="0"/>
            </a:br>
            <a:r>
              <a:rPr kumimoji="1" lang="en-NZ" sz="2400" dirty="0"/>
              <a:t>Week 8</a:t>
            </a:r>
            <a:br>
              <a:rPr kumimoji="1" lang="en-NZ" sz="2400" dirty="0"/>
            </a:br>
            <a:endParaRPr kumimoji="1" lang="en-NZ" sz="2400" dirty="0"/>
          </a:p>
          <a:p>
            <a:pPr marL="0" indent="0" algn="ctr">
              <a:buNone/>
            </a:pPr>
            <a:br>
              <a:rPr kumimoji="1" lang="en-NZ" sz="2400" dirty="0"/>
            </a:br>
            <a:endParaRPr lang="en-GB" sz="24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107504" y="6381329"/>
            <a:ext cx="1944216" cy="476671"/>
          </a:xfrm>
        </p:spPr>
        <p:txBody>
          <a:bodyPr/>
          <a:lstStyle/>
          <a:p>
            <a:pPr>
              <a:defRPr/>
            </a:pPr>
            <a:r>
              <a:rPr lang="en-NZ" dirty="0"/>
              <a:t>Updated August 2017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7752913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507288" cy="1140736"/>
          </a:xfrm>
        </p:spPr>
        <p:txBody>
          <a:bodyPr>
            <a:normAutofit fontScale="90000"/>
          </a:bodyPr>
          <a:lstStyle/>
          <a:p>
            <a:r>
              <a:rPr lang="en-NZ" dirty="0"/>
              <a:t>Benefits of social media for business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 u="sng" dirty="0">
              <a:hlinkClick r:id="rId2"/>
            </a:endParaRPr>
          </a:p>
          <a:p>
            <a:r>
              <a:rPr lang="en-NZ" dirty="0"/>
              <a:t>Scan the article and list the 10 benefits of social media for business</a:t>
            </a:r>
            <a:endParaRPr lang="en-US" dirty="0"/>
          </a:p>
          <a:p>
            <a:endParaRPr lang="en-AU" dirty="0">
              <a:hlinkClick r:id="rId2"/>
            </a:endParaRPr>
          </a:p>
          <a:p>
            <a:r>
              <a:rPr lang="en-AU" u="sng" dirty="0">
                <a:hlinkClick r:id="rId2"/>
              </a:rPr>
              <a:t>https://blog.hootsuite.com/social-media-for-business/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6691515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How do these benefit business?</a:t>
            </a:r>
          </a:p>
        </p:txBody>
      </p:sp>
    </p:spTree>
    <p:extLst>
      <p:ext uri="{BB962C8B-B14F-4D97-AF65-F5344CB8AC3E}">
        <p14:creationId xmlns:p14="http://schemas.microsoft.com/office/powerpoint/2010/main" val="6786705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/>
              <a:t>What are social media?</a:t>
            </a:r>
          </a:p>
          <a:p>
            <a:r>
              <a:rPr lang="en-NZ" dirty="0"/>
              <a:t>How do we use them?</a:t>
            </a:r>
          </a:p>
          <a:p>
            <a:r>
              <a:rPr lang="en-NZ" dirty="0"/>
              <a:t>How does business </a:t>
            </a:r>
            <a:r>
              <a:rPr lang="en-NZ"/>
              <a:t>use them?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7484615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4408" y="1803712"/>
            <a:ext cx="7561968" cy="4187206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576064"/>
          </a:xfrm>
        </p:spPr>
        <p:txBody>
          <a:bodyPr>
            <a:normAutofit fontScale="90000"/>
          </a:bodyPr>
          <a:lstStyle/>
          <a:p>
            <a:r>
              <a:rPr lang="en-GB" dirty="0"/>
              <a:t>Social Media</a:t>
            </a:r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251520" y="6021288"/>
            <a:ext cx="3384376" cy="50405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/>
              <a:t>Updated April 2017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Agenda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2060574"/>
            <a:ext cx="8229600" cy="3816697"/>
          </a:xfrm>
        </p:spPr>
        <p:txBody>
          <a:bodyPr>
            <a:normAutofit/>
          </a:bodyPr>
          <a:lstStyle/>
          <a:p>
            <a:r>
              <a:rPr lang="en-NZ" dirty="0"/>
              <a:t>What are social media?</a:t>
            </a:r>
          </a:p>
          <a:p>
            <a:r>
              <a:rPr lang="en-NZ" dirty="0"/>
              <a:t>How do we use them?</a:t>
            </a:r>
          </a:p>
          <a:p>
            <a:r>
              <a:rPr lang="en-NZ" dirty="0"/>
              <a:t>How </a:t>
            </a:r>
            <a:r>
              <a:rPr lang="en-NZ"/>
              <a:t>does business use </a:t>
            </a:r>
            <a:r>
              <a:rPr lang="en-NZ" dirty="0"/>
              <a:t>them?</a:t>
            </a:r>
          </a:p>
          <a:p>
            <a:pPr eaLnBrk="1" hangingPunct="1"/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NZ" dirty="0"/>
              <a:t>Watch the video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hlinkClick r:id="rId2"/>
              </a:rPr>
              <a:t>https://www.youtube.com/watch?v=N4znQDyz038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06403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NZ" dirty="0"/>
              <a:t>What is social media?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/>
              <a:t>Find a definition for social media. </a:t>
            </a:r>
          </a:p>
          <a:p>
            <a:r>
              <a:rPr lang="en-NZ" dirty="0"/>
              <a:t>Write it down and its reference.</a:t>
            </a:r>
          </a:p>
          <a:p>
            <a:endParaRPr lang="en-NZ" dirty="0"/>
          </a:p>
          <a:p>
            <a:endParaRPr lang="en-NZ" dirty="0"/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6248310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What is social networking?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/>
              <a:t>Find a definition for social networking</a:t>
            </a:r>
          </a:p>
          <a:p>
            <a:r>
              <a:rPr lang="en-NZ" dirty="0"/>
              <a:t>Write it down and its reference.</a:t>
            </a:r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9437807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Discussion on video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/>
              <a:t>Several claims are made in this video</a:t>
            </a:r>
          </a:p>
          <a:p>
            <a:pPr lvl="1"/>
            <a:r>
              <a:rPr lang="en-NZ" dirty="0"/>
              <a:t>For example 78% of trust peer recommendations while only 14% trust advertisements</a:t>
            </a:r>
          </a:p>
          <a:p>
            <a:pPr lvl="1"/>
            <a:endParaRPr lang="en-NZ" dirty="0"/>
          </a:p>
          <a:p>
            <a:pPr lvl="1"/>
            <a:r>
              <a:rPr lang="en-NZ" dirty="0"/>
              <a:t>How you do know that such a claim is true?</a:t>
            </a:r>
          </a:p>
        </p:txBody>
      </p:sp>
    </p:spTree>
    <p:extLst>
      <p:ext uri="{BB962C8B-B14F-4D97-AF65-F5344CB8AC3E}">
        <p14:creationId xmlns:p14="http://schemas.microsoft.com/office/powerpoint/2010/main" val="14316009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636680"/>
          </a:xfrm>
        </p:spPr>
        <p:txBody>
          <a:bodyPr>
            <a:normAutofit fontScale="90000"/>
          </a:bodyPr>
          <a:lstStyle/>
          <a:p>
            <a:r>
              <a:rPr lang="en-NZ" dirty="0"/>
              <a:t>Social media</a:t>
            </a:r>
          </a:p>
        </p:txBody>
      </p:sp>
      <p:pic>
        <p:nvPicPr>
          <p:cNvPr id="1028" name="Picture 4" descr="free-social-media-icons-set-ps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276872"/>
            <a:ext cx="6667500" cy="3190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39617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NZ" dirty="0"/>
              <a:t>What do we use social media for?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/>
              <a:t>In your table list the 5 most popular social media that you use.</a:t>
            </a:r>
          </a:p>
        </p:txBody>
      </p:sp>
    </p:spTree>
    <p:extLst>
      <p:ext uri="{BB962C8B-B14F-4D97-AF65-F5344CB8AC3E}">
        <p14:creationId xmlns:p14="http://schemas.microsoft.com/office/powerpoint/2010/main" val="36459435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1292</TotalTime>
  <Words>209</Words>
  <Application>Microsoft Office PowerPoint</Application>
  <PresentationFormat>On-screen Show (4:3)</PresentationFormat>
  <Paragraphs>42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Constantia</vt:lpstr>
      <vt:lpstr>Wingdings 2</vt:lpstr>
      <vt:lpstr>Flow</vt:lpstr>
      <vt:lpstr>     Welcome</vt:lpstr>
      <vt:lpstr>Social Media</vt:lpstr>
      <vt:lpstr>Agenda</vt:lpstr>
      <vt:lpstr>Watch the video</vt:lpstr>
      <vt:lpstr>What is social media?</vt:lpstr>
      <vt:lpstr>What is social networking?</vt:lpstr>
      <vt:lpstr>Discussion on video</vt:lpstr>
      <vt:lpstr>Social media</vt:lpstr>
      <vt:lpstr>What do we use social media for?</vt:lpstr>
      <vt:lpstr>Benefits of social media for business</vt:lpstr>
      <vt:lpstr>How do these benefit business?</vt:lpstr>
      <vt:lpstr>Summary</vt:lpstr>
    </vt:vector>
  </TitlesOfParts>
  <Company>UNITEC Institute of Technology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 1 session 3</dc:title>
  <dc:creator>Manford</dc:creator>
  <cp:lastModifiedBy>Teresa Yap</cp:lastModifiedBy>
  <cp:revision>106</cp:revision>
  <cp:lastPrinted>2016-07-28T22:32:07Z</cp:lastPrinted>
  <dcterms:created xsi:type="dcterms:W3CDTF">2006-07-27T21:16:12Z</dcterms:created>
  <dcterms:modified xsi:type="dcterms:W3CDTF">2022-05-05T01:24:00Z</dcterms:modified>
</cp:coreProperties>
</file>