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61" r:id="rId33"/>
    <p:sldId id="284" r:id="rId34"/>
    <p:sldId id="27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57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287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648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26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494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846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464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196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3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94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86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ADD5C-8E42-44CC-8ED4-77A138B391A2}" type="datetimeFigureOut">
              <a:rPr lang="en-NZ" smtClean="0"/>
              <a:t>22/04/2020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4693-BA7C-48DC-8A96-7E6D0455903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120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Revision Fractions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1405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5) Write as a mixed number</a:t>
                </a:r>
                <a:r>
                  <a:rPr lang="en-NZ" sz="3200" dirty="0" smtClean="0"/>
                  <a:t>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129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5) Write as a mixed number</a:t>
                </a:r>
                <a:r>
                  <a:rPr lang="en-NZ" sz="3200" dirty="0" smtClean="0"/>
                  <a:t>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= 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85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6</a:t>
                </a:r>
                <a:r>
                  <a:rPr lang="en-NZ" dirty="0" smtClean="0"/>
                  <a:t>) Write as an improper fraction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6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761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6</a:t>
                </a:r>
                <a:r>
                  <a:rPr lang="en-NZ" dirty="0" smtClean="0"/>
                  <a:t>) Write as an improper fraction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6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20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7)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096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7)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NZ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 ÷2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÷2</m:t>
                        </m:r>
                      </m:den>
                    </m:f>
                  </m:oMath>
                </a14:m>
                <a:r>
                  <a:rPr lang="en-NZ" sz="3200" dirty="0" smtClean="0"/>
                  <a:t>  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195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8</a:t>
                </a:r>
                <a:r>
                  <a:rPr lang="en-NZ" dirty="0" smtClean="0"/>
                  <a:t>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48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8</a:t>
                </a:r>
                <a:r>
                  <a:rPr lang="en-NZ" dirty="0" smtClean="0"/>
                  <a:t>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NZ" sz="32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 ÷3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÷3</m:t>
                        </m:r>
                      </m:den>
                    </m:f>
                  </m:oMath>
                </a14:m>
                <a:r>
                  <a:rPr lang="en-NZ" sz="32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130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9)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NZ" sz="3200" dirty="0" smtClean="0"/>
                  <a:t> </a:t>
                </a: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708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9</a:t>
                </a:r>
                <a:r>
                  <a:rPr lang="en-NZ" dirty="0" smtClean="0"/>
                  <a:t>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 5</m:t>
                        </m:r>
                      </m:num>
                      <m:den>
                        <m:eqArr>
                          <m:eqArrPr>
                            <m:ctrlPr>
                              <a:rPr lang="en-NZ" sz="3200" b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e>
                            <m: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5</m:t>
                        </m: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8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1) Simplify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endParaRPr lang="en-NZ" dirty="0" smtClean="0"/>
              </a:p>
              <a:p>
                <a:pPr marL="0" indent="0">
                  <a:buNone/>
                </a:pPr>
                <a:endParaRPr lang="en-N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22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10)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273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10)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eqArr>
                          <m:eqArrPr>
                            <m:ctrlPr>
                              <a:rPr lang="en-NZ" sz="3200" b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e>
                            <m:r>
                              <a:rPr lang="en-NZ" sz="32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 7</m:t>
                        </m:r>
                      </m:num>
                      <m:den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 7 </m:t>
                        </m:r>
                      </m:den>
                    </m:f>
                  </m:oMath>
                </a14:m>
                <a:r>
                  <a:rPr lang="en-NZ" sz="3200" dirty="0" smtClean="0"/>
                  <a:t> </a:t>
                </a: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NZ" sz="32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333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11)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 of  </a:t>
                </a:r>
                <a14:m>
                  <m:oMath xmlns:m="http://schemas.openxmlformats.org/officeDocument/2006/math"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607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11)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 of  </a:t>
                </a:r>
                <a14:m>
                  <m:oMath xmlns:m="http://schemas.openxmlformats.org/officeDocument/2006/math"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 = 64  ÷ 8 = 8</a:t>
                </a:r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535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245429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12)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 of  </a:t>
                </a:r>
                <a14:m>
                  <m:oMath xmlns:m="http://schemas.openxmlformats.org/officeDocument/2006/math"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276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245429" cy="4351338"/>
              </a:xfrm>
              <a:blipFill>
                <a:blip r:embed="rId2"/>
                <a:stretch>
                  <a:fillRect l="-30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95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245429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12)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 of  </a:t>
                </a:r>
                <a14:m>
                  <m:oMath xmlns:m="http://schemas.openxmlformats.org/officeDocument/2006/math"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276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:r>
                  <a:rPr lang="en-NZ" sz="3200" dirty="0" smtClean="0">
                    <a:solidFill>
                      <a:srgbClr val="FF0000"/>
                    </a:solidFill>
                  </a:rPr>
                  <a:t>276 ÷ 3 </a:t>
                </a:r>
                <a:r>
                  <a:rPr lang="en-NZ" sz="3200" dirty="0" smtClean="0"/>
                  <a:t>x 2             </a:t>
                </a:r>
              </a:p>
              <a:p>
                <a:pPr marL="0" indent="0">
                  <a:buNone/>
                </a:pPr>
                <a:r>
                  <a:rPr lang="en-NZ" sz="3200" dirty="0" smtClean="0"/>
                  <a:t>= 92 x 2</a:t>
                </a:r>
              </a:p>
              <a:p>
                <a:pPr marL="0" indent="0">
                  <a:buNone/>
                </a:pPr>
                <a:r>
                  <a:rPr lang="en-NZ" sz="3200" dirty="0" smtClean="0"/>
                  <a:t>= 184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245429" cy="4351338"/>
              </a:xfrm>
              <a:blipFill>
                <a:blip r:embed="rId2"/>
                <a:stretch>
                  <a:fillRect l="-373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93772" y="3047187"/>
            <a:ext cx="404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solidFill>
                  <a:srgbClr val="FF0000"/>
                </a:solidFill>
              </a:rPr>
              <a:t>Hint: Estimate to check place value 270 ÷ 3 = 90</a:t>
            </a:r>
            <a:endParaRPr lang="en-N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79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13)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823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13) Solve  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eqArr>
                          <m:eqArrPr>
                            <m:ctrlP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en-NZ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r>
                  <a:rPr lang="en-NZ" sz="3200" dirty="0" smtClean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NZ" sz="3200" dirty="0" smtClean="0"/>
                  <a:t>  </a:t>
                </a:r>
                <a:r>
                  <a:rPr lang="en-NZ" sz="3200" dirty="0"/>
                  <a:t> </a:t>
                </a:r>
                <a:r>
                  <a:rPr lang="en-NZ" sz="3200" dirty="0" smtClean="0"/>
                  <a:t>x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16 </m:t>
                        </m:r>
                      </m:den>
                    </m:f>
                  </m:oMath>
                </a14:m>
                <a:r>
                  <a:rPr lang="en-NZ" sz="3200" dirty="0" smtClean="0"/>
                  <a:t> </a:t>
                </a: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357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2515" y="1912711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14) Solve 6 </a:t>
                </a:r>
                <a:r>
                  <a:rPr lang="en-NZ" sz="3200" dirty="0" smtClean="0"/>
                  <a:t>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2515" y="1912711"/>
                <a:ext cx="10515600" cy="435133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010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14) Solve 6 </a:t>
                </a:r>
                <a:r>
                  <a:rPr lang="en-NZ" sz="3200" dirty="0" smtClean="0"/>
                  <a:t>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NZ" sz="3200" dirty="0" smtClean="0"/>
                  <a:t>  </a:t>
                </a:r>
                <a:r>
                  <a:rPr lang="en-NZ" sz="3200" dirty="0"/>
                  <a:t> </a:t>
                </a:r>
                <a:r>
                  <a:rPr lang="en-NZ" sz="3200" dirty="0" smtClean="0"/>
                  <a:t>x </a:t>
                </a:r>
                <a:r>
                  <a:rPr lang="en-NZ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7 </m:t>
                        </m:r>
                      </m:den>
                    </m:f>
                  </m:oMath>
                </a14:m>
                <a:r>
                  <a:rPr lang="en-NZ" sz="3200" dirty="0" smtClean="0"/>
                  <a:t> </a:t>
                </a: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7 </m:t>
                        </m:r>
                      </m:den>
                    </m:f>
                    <m:r>
                      <a:rPr lang="en-N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3200" dirty="0" smtClean="0"/>
                  <a:t>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3200" b="0" i="0" smtClean="0">
                            <a:latin typeface="Cambria Math" panose="02040503050406030204" pitchFamily="18" charset="0"/>
                          </a:rPr>
                          <m:t>7 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94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1) Simplify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30 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en-NZ" dirty="0" smtClean="0"/>
                  <a:t> </a:t>
                </a:r>
              </a:p>
              <a:p>
                <a:pPr marL="0" indent="0">
                  <a:buNone/>
                </a:pPr>
                <a:endParaRPr lang="en-NZ" dirty="0"/>
              </a:p>
              <a:p>
                <a:pPr marL="0" indent="0">
                  <a:buNone/>
                </a:pPr>
                <a:r>
                  <a:rPr lang="en-NZ" dirty="0" smtClean="0"/>
                  <a:t>= </a:t>
                </a:r>
                <a:r>
                  <a:rPr lang="en-NZ" u="sng" dirty="0" smtClean="0"/>
                  <a:t>30 ÷ 15</a:t>
                </a:r>
              </a:p>
              <a:p>
                <a:pPr marL="0" indent="0">
                  <a:buNone/>
                </a:pPr>
                <a:r>
                  <a:rPr lang="en-NZ" dirty="0" smtClean="0"/>
                  <a:t>   45</a:t>
                </a:r>
                <a:r>
                  <a:rPr lang="en-NZ" dirty="0" smtClean="0"/>
                  <a:t> ÷ 15</a:t>
                </a:r>
              </a:p>
              <a:p>
                <a:pPr marL="0" indent="0">
                  <a:buNone/>
                </a:pPr>
                <a:r>
                  <a:rPr lang="en-NZ" dirty="0" smtClean="0"/>
                  <a:t>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dirty="0" smtClean="0"/>
                  <a:t>           </a:t>
                </a:r>
                <a:endParaRPr lang="en-N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358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15) Change to a fraction and simplify where possible:</a:t>
            </a:r>
            <a:endParaRPr lang="en-NZ" sz="3200" dirty="0" smtClean="0"/>
          </a:p>
          <a:p>
            <a:pPr marL="0" indent="0">
              <a:buNone/>
            </a:pPr>
            <a:r>
              <a:rPr lang="en-NZ" sz="3200" dirty="0" smtClean="0"/>
              <a:t>a) 0.35</a:t>
            </a:r>
            <a:endParaRPr lang="en-NZ" sz="3200" dirty="0" smtClean="0"/>
          </a:p>
          <a:p>
            <a:pPr marL="0" indent="0">
              <a:buNone/>
            </a:pPr>
            <a:endParaRPr lang="en-NZ" sz="3200" dirty="0" smtClean="0"/>
          </a:p>
          <a:p>
            <a:pPr marL="0" indent="0">
              <a:buNone/>
            </a:pPr>
            <a:r>
              <a:rPr lang="en-NZ" sz="3200" dirty="0" smtClean="0"/>
              <a:t>b) 0.375</a:t>
            </a:r>
          </a:p>
          <a:p>
            <a:pPr marL="0" indent="0">
              <a:buNone/>
            </a:pPr>
            <a:endParaRPr lang="en-NZ" sz="3200" dirty="0" smtClean="0"/>
          </a:p>
          <a:p>
            <a:pPr marL="0" indent="0">
              <a:buNone/>
            </a:pPr>
            <a:endParaRPr lang="en-NZ" sz="3200" dirty="0" smtClean="0"/>
          </a:p>
          <a:p>
            <a:pPr marL="0" indent="0">
              <a:buNone/>
            </a:pPr>
            <a:endParaRPr lang="en-NZ" sz="3200" dirty="0" smtClean="0"/>
          </a:p>
          <a:p>
            <a:pPr marL="0" indent="0">
              <a:buNone/>
            </a:pPr>
            <a:endParaRPr lang="en-NZ" sz="3200" dirty="0"/>
          </a:p>
          <a:p>
            <a:pPr marL="0" indent="0">
              <a:buNone/>
            </a:pP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0380567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05543"/>
                <a:ext cx="10515600" cy="53714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NZ" dirty="0" smtClean="0"/>
                  <a:t>15) Change to a fraction and simplify where possible:</a:t>
                </a: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a) 0.35</a:t>
                </a:r>
                <a:endParaRPr lang="en-NZ" sz="3200" dirty="0" smtClean="0"/>
              </a:p>
              <a:p>
                <a:pPr marL="0" indent="0">
                  <a:buNone/>
                </a:pPr>
                <a:endParaRPr lang="en-NZ" sz="1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35 ÷5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÷5</m:t>
                        </m:r>
                      </m:den>
                    </m:f>
                  </m:oMath>
                </a14:m>
                <a:r>
                  <a:rPr lang="en-NZ" sz="32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b) 0.375</a:t>
                </a:r>
              </a:p>
              <a:p>
                <a:pPr marL="0" indent="0">
                  <a:buNone/>
                </a:pPr>
                <a:endParaRPr lang="en-NZ" sz="1200" dirty="0" smtClean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 ÷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÷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NZ" sz="3200" dirty="0" smtClean="0"/>
                  <a:t> </a:t>
                </a:r>
                <a:r>
                  <a:rPr lang="en-NZ" sz="32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 ÷ 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40÷ 5</m:t>
                        </m:r>
                      </m:den>
                    </m:f>
                  </m:oMath>
                </a14:m>
                <a:r>
                  <a:rPr lang="en-NZ" sz="32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8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05543"/>
                <a:ext cx="10515600" cy="5371420"/>
              </a:xfrm>
              <a:blipFill>
                <a:blip r:embed="rId2"/>
                <a:stretch>
                  <a:fillRect l="-1507" t="-181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595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555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52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29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2)</a:t>
                </a:r>
                <a:r>
                  <a:rPr lang="en-NZ" dirty="0" smtClean="0"/>
                  <a:t> Simplify  </a:t>
                </a:r>
                <a:r>
                  <a:rPr lang="en-N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175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28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NZ" dirty="0" smtClean="0"/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175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175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÷ 25 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÷ 25</m:t>
                        </m:r>
                      </m:den>
                    </m:f>
                  </m:oMath>
                </a14:m>
                <a:r>
                  <a:rPr lang="en-NZ" sz="3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NZ" sz="3200" dirty="0" smtClean="0"/>
                  <a:t>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09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3</a:t>
                </a:r>
                <a:r>
                  <a:rPr lang="en-NZ" dirty="0" smtClean="0"/>
                  <a:t>) 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1.5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40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/>
                  <a:t>3</a:t>
                </a:r>
                <a:r>
                  <a:rPr lang="en-NZ" dirty="0" smtClean="0"/>
                  <a:t>) 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1.5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1.5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10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10</m:t>
                        </m:r>
                      </m:den>
                    </m:f>
                  </m:oMath>
                </a14:m>
                <a:r>
                  <a:rPr lang="en-NZ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÷15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 ÷15</m:t>
                        </m:r>
                      </m:den>
                    </m:f>
                  </m:oMath>
                </a14:m>
                <a:r>
                  <a:rPr lang="en-NZ" sz="3200" dirty="0" smtClean="0"/>
                  <a:t>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65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4) Simplify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0.09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60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4) Simplify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0.09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0.09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100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150 </m:t>
                        </m:r>
                        <m:r>
                          <m:rPr>
                            <m:sty m:val="p"/>
                          </m:rPr>
                          <a:rPr lang="en-NZ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100</m:t>
                        </m:r>
                      </m:den>
                    </m:f>
                  </m:oMath>
                </a14:m>
                <a:r>
                  <a:rPr lang="en-NZ" sz="32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 ÷ 3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15000 ÷ 3</m:t>
                        </m:r>
                      </m:den>
                    </m:f>
                  </m:oMath>
                </a14:m>
                <a:r>
                  <a:rPr lang="en-NZ" sz="3200" dirty="0" smtClean="0"/>
                  <a:t>  </a:t>
                </a:r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r>
                  <a:rPr lang="en-NZ" sz="32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NZ" sz="3200" b="0" i="1" smtClean="0">
                            <a:latin typeface="Cambria Math" panose="02040503050406030204" pitchFamily="18" charset="0"/>
                          </a:rPr>
                          <m:t>000 </m:t>
                        </m:r>
                      </m:den>
                    </m:f>
                  </m:oMath>
                </a14:m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 smtClean="0"/>
              </a:p>
              <a:p>
                <a:pPr marL="0" indent="0">
                  <a:buNone/>
                </a:pPr>
                <a:endParaRPr lang="en-NZ" sz="3200" dirty="0"/>
              </a:p>
              <a:p>
                <a:pPr marL="0" indent="0">
                  <a:buNone/>
                </a:pPr>
                <a:endParaRPr lang="en-NZ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78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153</Words>
  <Application>Microsoft Office PowerPoint</Application>
  <PresentationFormat>Widescreen</PresentationFormat>
  <Paragraphs>204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Office Theme</vt:lpstr>
      <vt:lpstr>Revision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Fractions</dc:title>
  <dc:creator>Debbie Loveridge</dc:creator>
  <cp:lastModifiedBy>Debbie Loveridge</cp:lastModifiedBy>
  <cp:revision>9</cp:revision>
  <dcterms:created xsi:type="dcterms:W3CDTF">2020-04-21T20:43:34Z</dcterms:created>
  <dcterms:modified xsi:type="dcterms:W3CDTF">2020-04-21T21:49:43Z</dcterms:modified>
</cp:coreProperties>
</file>