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5" r:id="rId28"/>
    <p:sldId id="286" r:id="rId29"/>
    <p:sldId id="287" r:id="rId30"/>
    <p:sldId id="288" r:id="rId31"/>
    <p:sldId id="289" r:id="rId32"/>
    <p:sldId id="261" r:id="rId33"/>
    <p:sldId id="284" r:id="rId34"/>
    <p:sldId id="270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2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DD5C-8E42-44CC-8ED4-77A138B391A2}" type="datetimeFigureOut">
              <a:rPr lang="en-NZ" smtClean="0"/>
              <a:t>22/04/2020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4693-BA7C-48DC-8A96-7E6D0455903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53577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DD5C-8E42-44CC-8ED4-77A138B391A2}" type="datetimeFigureOut">
              <a:rPr lang="en-NZ" smtClean="0"/>
              <a:t>22/04/2020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4693-BA7C-48DC-8A96-7E6D0455903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82874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DD5C-8E42-44CC-8ED4-77A138B391A2}" type="datetimeFigureOut">
              <a:rPr lang="en-NZ" smtClean="0"/>
              <a:t>22/04/2020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4693-BA7C-48DC-8A96-7E6D0455903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3648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DD5C-8E42-44CC-8ED4-77A138B391A2}" type="datetimeFigureOut">
              <a:rPr lang="en-NZ" smtClean="0"/>
              <a:t>22/04/2020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4693-BA7C-48DC-8A96-7E6D0455903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9260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DD5C-8E42-44CC-8ED4-77A138B391A2}" type="datetimeFigureOut">
              <a:rPr lang="en-NZ" smtClean="0"/>
              <a:t>22/04/2020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4693-BA7C-48DC-8A96-7E6D0455903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24948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DD5C-8E42-44CC-8ED4-77A138B391A2}" type="datetimeFigureOut">
              <a:rPr lang="en-NZ" smtClean="0"/>
              <a:t>22/04/2020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4693-BA7C-48DC-8A96-7E6D0455903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88467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DD5C-8E42-44CC-8ED4-77A138B391A2}" type="datetimeFigureOut">
              <a:rPr lang="en-NZ" smtClean="0"/>
              <a:t>22/04/2020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4693-BA7C-48DC-8A96-7E6D0455903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74646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DD5C-8E42-44CC-8ED4-77A138B391A2}" type="datetimeFigureOut">
              <a:rPr lang="en-NZ" smtClean="0"/>
              <a:t>22/04/2020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4693-BA7C-48DC-8A96-7E6D0455903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21964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DD5C-8E42-44CC-8ED4-77A138B391A2}" type="datetimeFigureOut">
              <a:rPr lang="en-NZ" smtClean="0"/>
              <a:t>22/04/2020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4693-BA7C-48DC-8A96-7E6D0455903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43291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DD5C-8E42-44CC-8ED4-77A138B391A2}" type="datetimeFigureOut">
              <a:rPr lang="en-NZ" smtClean="0"/>
              <a:t>22/04/2020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4693-BA7C-48DC-8A96-7E6D0455903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0945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DD5C-8E42-44CC-8ED4-77A138B391A2}" type="datetimeFigureOut">
              <a:rPr lang="en-NZ" smtClean="0"/>
              <a:t>22/04/2020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4693-BA7C-48DC-8A96-7E6D0455903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3862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ADD5C-8E42-44CC-8ED4-77A138B391A2}" type="datetimeFigureOut">
              <a:rPr lang="en-NZ" smtClean="0"/>
              <a:t>22/04/2020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24693-BA7C-48DC-8A96-7E6D0455903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21200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Revision Fractions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31405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5) Write as a mixed number</a:t>
                </a:r>
                <a:r>
                  <a:rPr lang="en-NZ" sz="3200" dirty="0" smtClean="0"/>
                  <a:t> </a:t>
                </a:r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r>
                  <a:rPr lang="en-NZ" sz="3200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9129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5) Write as a mixed number</a:t>
                </a:r>
                <a:r>
                  <a:rPr lang="en-NZ" sz="3200" dirty="0" smtClean="0"/>
                  <a:t> </a:t>
                </a:r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r>
                  <a:rPr lang="en-NZ" sz="3200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= 9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7853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/>
                  <a:t>6</a:t>
                </a:r>
                <a:r>
                  <a:rPr lang="en-NZ" dirty="0" smtClean="0"/>
                  <a:t>) Write as an improper fraction</a:t>
                </a:r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r>
                  <a:rPr lang="en-NZ" sz="3200" dirty="0" smtClean="0"/>
                  <a:t>6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NZ" sz="3200" dirty="0"/>
              </a:p>
              <a:p>
                <a:pPr marL="0" indent="0">
                  <a:buNone/>
                </a:pPr>
                <a:r>
                  <a:rPr lang="en-NZ" sz="3200" dirty="0" smtClean="0"/>
                  <a:t>  </a:t>
                </a:r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0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6761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/>
                  <a:t>6</a:t>
                </a:r>
                <a:r>
                  <a:rPr lang="en-NZ" dirty="0" smtClean="0"/>
                  <a:t>) Write as an improper fraction</a:t>
                </a:r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r>
                  <a:rPr lang="en-NZ" sz="3200" dirty="0" smtClean="0"/>
                  <a:t>6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NZ" sz="3200" dirty="0"/>
              </a:p>
              <a:p>
                <a:pPr marL="0" indent="0">
                  <a:buNone/>
                </a:pPr>
                <a:r>
                  <a:rPr lang="en-NZ" sz="3200" dirty="0" smtClean="0"/>
                  <a:t>  </a:t>
                </a:r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0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3202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7) Solve  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NZ" sz="3200" dirty="0"/>
              </a:p>
              <a:p>
                <a:pPr marL="0" indent="0">
                  <a:buNone/>
                </a:pPr>
                <a:r>
                  <a:rPr lang="en-NZ" sz="3200" dirty="0" smtClean="0"/>
                  <a:t>  </a:t>
                </a:r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8096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7) Solve  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NZ" sz="3200" dirty="0"/>
              </a:p>
              <a:p>
                <a:pPr marL="0" indent="0">
                  <a:buNone/>
                </a:pPr>
                <a:r>
                  <a:rPr lang="en-NZ" sz="3200" dirty="0" smtClean="0"/>
                  <a:t>  </a:t>
                </a:r>
              </a:p>
              <a:p>
                <a:pPr marL="0" indent="0">
                  <a:buNone/>
                </a:pPr>
                <a:r>
                  <a:rPr lang="en-NZ" sz="32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=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 ÷2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÷2</m:t>
                        </m:r>
                      </m:den>
                    </m:f>
                  </m:oMath>
                </a14:m>
                <a:r>
                  <a:rPr lang="en-NZ" sz="3200" dirty="0" smtClean="0"/>
                  <a:t>  =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NZ" sz="3200" dirty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1195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/>
                  <a:t>8</a:t>
                </a:r>
                <a:r>
                  <a:rPr lang="en-NZ" dirty="0" smtClean="0"/>
                  <a:t>) Solve  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NZ" sz="3200" dirty="0"/>
              </a:p>
              <a:p>
                <a:pPr marL="0" indent="0">
                  <a:buNone/>
                </a:pPr>
                <a:r>
                  <a:rPr lang="en-NZ" sz="3200" dirty="0" smtClean="0"/>
                  <a:t>  </a:t>
                </a:r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04849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/>
                  <a:t>8</a:t>
                </a:r>
                <a:r>
                  <a:rPr lang="en-NZ" dirty="0" smtClean="0"/>
                  <a:t>) Solve  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NZ" sz="3200" dirty="0"/>
              </a:p>
              <a:p>
                <a:pPr marL="0" indent="0">
                  <a:buNone/>
                </a:pPr>
                <a:r>
                  <a:rPr lang="en-NZ" sz="3200" dirty="0" smtClean="0"/>
                  <a:t>  </a:t>
                </a:r>
              </a:p>
              <a:p>
                <a:pPr marL="0" indent="0">
                  <a:buNone/>
                </a:pPr>
                <a:r>
                  <a:rPr lang="en-NZ" sz="3200" dirty="0" smtClean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3 ÷3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÷3</m:t>
                        </m:r>
                      </m:den>
                    </m:f>
                  </m:oMath>
                </a14:m>
                <a:r>
                  <a:rPr lang="en-NZ" sz="3200" dirty="0" smtClean="0"/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NZ" sz="3200" dirty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81300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9) Solve  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NZ" sz="3200" dirty="0"/>
              </a:p>
              <a:p>
                <a:pPr marL="0" indent="0">
                  <a:buNone/>
                </a:pPr>
                <a:r>
                  <a:rPr lang="en-NZ" sz="3200" dirty="0" smtClean="0"/>
                  <a:t>  </a:t>
                </a:r>
              </a:p>
              <a:p>
                <a:pPr marL="0" indent="0">
                  <a:buNone/>
                </a:pPr>
                <a:r>
                  <a:rPr lang="en-NZ" sz="3200" dirty="0" smtClean="0"/>
                  <a:t> </a:t>
                </a:r>
                <a:endParaRPr lang="en-NZ" sz="3200" dirty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67082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/>
                  <a:t>9</a:t>
                </a:r>
                <a:r>
                  <a:rPr lang="en-NZ" dirty="0" smtClean="0"/>
                  <a:t>) Solve  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  <m:r>
                      <a:rPr lang="en-NZ" sz="3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r>
                  <a:rPr lang="en-NZ" sz="3200" dirty="0" smtClean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NZ" sz="3200" b="0" i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NZ" sz="3200" b="0" i="0" smtClean="0">
                            <a:latin typeface="Cambria Math" panose="02040503050406030204" pitchFamily="18" charset="0"/>
                          </a:rPr>
                          <m:t> 5</m:t>
                        </m:r>
                      </m:num>
                      <m:den>
                        <m:eqArr>
                          <m:eqArrPr>
                            <m:ctrlPr>
                              <a:rPr lang="en-NZ" sz="3200" b="0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NZ" sz="32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NZ" sz="3200" b="0" i="0" smtClean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e>
                            <m:r>
                              <a:rPr lang="en-NZ" sz="32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5</m:t>
                        </m:r>
                      </m:den>
                    </m:f>
                  </m:oMath>
                </a14:m>
                <a:r>
                  <a:rPr lang="en-NZ" sz="3200" dirty="0" smtClean="0"/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NZ" sz="3200" dirty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r>
                  <a:rPr lang="en-NZ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NZ" sz="3200" dirty="0" smtClean="0"/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r>
                  <a:rPr lang="en-NZ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1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180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1) Simplify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45</m:t>
                        </m:r>
                      </m:den>
                    </m:f>
                  </m:oMath>
                </a14:m>
                <a:endParaRPr lang="en-NZ" dirty="0" smtClean="0"/>
              </a:p>
              <a:p>
                <a:pPr marL="0" indent="0">
                  <a:buNone/>
                </a:pPr>
                <a:endParaRPr lang="en-NZ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72263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10) Solve  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  <m:r>
                      <a:rPr lang="en-NZ" sz="3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92730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10) Solve  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  <m:r>
                      <a:rPr lang="en-NZ" sz="3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r>
                  <a:rPr lang="en-NZ" sz="3200" dirty="0" smtClean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NZ" sz="3200" b="0" i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NZ" sz="32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eqArr>
                          <m:eqArrPr>
                            <m:ctrlPr>
                              <a:rPr lang="en-NZ" sz="3200" b="0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0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en-NZ" sz="32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NZ" sz="3200" b="0" i="0" smtClean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e>
                            <m:r>
                              <a:rPr lang="en-NZ" sz="3200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3</m:t>
                        </m:r>
                      </m:den>
                    </m:f>
                  </m:oMath>
                </a14:m>
                <a:r>
                  <a:rPr lang="en-NZ" sz="3200" dirty="0" smtClean="0"/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0" smtClean="0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m:rPr>
                            <m:sty m:val="p"/>
                          </m:rPr>
                          <a:rPr lang="en-NZ" sz="3200" b="0" i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NZ" sz="3200" b="0" i="0" smtClean="0">
                            <a:latin typeface="Cambria Math" panose="02040503050406030204" pitchFamily="18" charset="0"/>
                          </a:rPr>
                          <m:t> 7</m:t>
                        </m:r>
                      </m:num>
                      <m:den>
                        <m:r>
                          <a:rPr lang="en-NZ" sz="3200" b="0" i="0" smtClean="0">
                            <a:latin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sty m:val="p"/>
                          </m:rPr>
                          <a:rPr lang="en-NZ" sz="3200" b="0" i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NZ" sz="3200" b="0" i="0" smtClean="0">
                            <a:latin typeface="Cambria Math" panose="02040503050406030204" pitchFamily="18" charset="0"/>
                          </a:rPr>
                          <m:t> 7 </m:t>
                        </m:r>
                      </m:den>
                    </m:f>
                  </m:oMath>
                </a14:m>
                <a:r>
                  <a:rPr lang="en-NZ" sz="3200" dirty="0" smtClean="0"/>
                  <a:t> </a:t>
                </a:r>
                <a:endParaRPr lang="en-NZ" sz="3200" dirty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r>
                  <a:rPr lang="en-NZ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r>
                  <a:rPr lang="en-NZ" sz="3200" dirty="0" smtClean="0"/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21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r>
                  <a:rPr lang="en-NZ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21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1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13330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11) Solve  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  of  </a:t>
                </a:r>
                <a14:m>
                  <m:oMath xmlns:m="http://schemas.openxmlformats.org/officeDocument/2006/math">
                    <m:r>
                      <a:rPr lang="en-NZ" sz="3200" b="0" i="1" smtClean="0">
                        <a:latin typeface="Cambria Math" panose="02040503050406030204" pitchFamily="18" charset="0"/>
                      </a:rPr>
                      <m:t>64</m:t>
                    </m:r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66072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11) Solve  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  of  </a:t>
                </a:r>
                <a14:m>
                  <m:oMath xmlns:m="http://schemas.openxmlformats.org/officeDocument/2006/math">
                    <m:r>
                      <a:rPr lang="en-NZ" sz="3200" b="0" i="1" smtClean="0">
                        <a:latin typeface="Cambria Math" panose="02040503050406030204" pitchFamily="18" charset="0"/>
                      </a:rPr>
                      <m:t>64</m:t>
                    </m:r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r>
                  <a:rPr lang="en-NZ" sz="3200" dirty="0" smtClean="0"/>
                  <a:t> = 64  ÷ 8 = 8</a:t>
                </a:r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35351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4245429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12) Solve  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  of  </a:t>
                </a:r>
                <a14:m>
                  <m:oMath xmlns:m="http://schemas.openxmlformats.org/officeDocument/2006/math">
                    <m:r>
                      <a:rPr lang="en-NZ" sz="3200" b="0" i="1" smtClean="0">
                        <a:latin typeface="Cambria Math" panose="02040503050406030204" pitchFamily="18" charset="0"/>
                      </a:rPr>
                      <m:t>276</m:t>
                    </m:r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4245429" cy="4351338"/>
              </a:xfrm>
              <a:blipFill>
                <a:blip r:embed="rId2"/>
                <a:stretch>
                  <a:fillRect l="-30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3951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4245429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12) Solve  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  of  </a:t>
                </a:r>
                <a14:m>
                  <m:oMath xmlns:m="http://schemas.openxmlformats.org/officeDocument/2006/math">
                    <m:r>
                      <a:rPr lang="en-NZ" sz="3200" b="0" i="1" smtClean="0">
                        <a:latin typeface="Cambria Math" panose="02040503050406030204" pitchFamily="18" charset="0"/>
                      </a:rPr>
                      <m:t>276</m:t>
                    </m:r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r>
                  <a:rPr lang="en-NZ" sz="3200" dirty="0" smtClean="0"/>
                  <a:t>= </a:t>
                </a:r>
                <a:r>
                  <a:rPr lang="en-NZ" sz="3200" dirty="0" smtClean="0">
                    <a:solidFill>
                      <a:srgbClr val="FF0000"/>
                    </a:solidFill>
                  </a:rPr>
                  <a:t>276 ÷ 3 </a:t>
                </a:r>
                <a:r>
                  <a:rPr lang="en-NZ" sz="3200" dirty="0" smtClean="0"/>
                  <a:t>x 2             </a:t>
                </a:r>
              </a:p>
              <a:p>
                <a:pPr marL="0" indent="0">
                  <a:buNone/>
                </a:pPr>
                <a:r>
                  <a:rPr lang="en-NZ" sz="3200" dirty="0" smtClean="0"/>
                  <a:t>= 92 x 2</a:t>
                </a:r>
              </a:p>
              <a:p>
                <a:pPr marL="0" indent="0">
                  <a:buNone/>
                </a:pPr>
                <a:r>
                  <a:rPr lang="en-NZ" sz="3200" dirty="0" smtClean="0"/>
                  <a:t>= 184</a:t>
                </a:r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4245429" cy="4351338"/>
              </a:xfrm>
              <a:blipFill>
                <a:blip r:embed="rId2"/>
                <a:stretch>
                  <a:fillRect l="-3736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593772" y="3047187"/>
            <a:ext cx="4049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dirty="0" smtClean="0">
                <a:solidFill>
                  <a:srgbClr val="FF0000"/>
                </a:solidFill>
              </a:rPr>
              <a:t>Hint: Estimate to check place value 270 ÷ 3 = 90</a:t>
            </a:r>
            <a:endParaRPr lang="en-NZ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4794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13) Solve  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 x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  <m:r>
                      <a:rPr lang="en-NZ" sz="3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98238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13) Solve  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eqArr>
                          <m:eqArrPr>
                            <m:ctrlP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e>
                            <m:r>
                              <a:rPr lang="en-NZ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eqArr>
                      </m:den>
                    </m:f>
                  </m:oMath>
                </a14:m>
                <a:r>
                  <a:rPr lang="en-NZ" sz="3200" dirty="0" smtClean="0"/>
                  <a:t>  x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  <m:r>
                      <a:rPr lang="en-NZ" sz="3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r>
                  <a:rPr lang="en-NZ" sz="3200" dirty="0" smtClean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NZ" sz="3200" dirty="0" smtClean="0"/>
                  <a:t>  </a:t>
                </a:r>
                <a:r>
                  <a:rPr lang="en-NZ" sz="3200" dirty="0"/>
                  <a:t> </a:t>
                </a:r>
                <a:r>
                  <a:rPr lang="en-NZ" sz="3200" dirty="0" smtClean="0"/>
                  <a:t>x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NZ" sz="3200" b="0" i="0" smtClean="0">
                            <a:latin typeface="Cambria Math" panose="02040503050406030204" pitchFamily="18" charset="0"/>
                          </a:rPr>
                          <m:t>16 </m:t>
                        </m:r>
                      </m:den>
                    </m:f>
                  </m:oMath>
                </a14:m>
                <a:r>
                  <a:rPr lang="en-NZ" sz="3200" dirty="0" smtClean="0"/>
                  <a:t> </a:t>
                </a:r>
                <a:endParaRPr lang="en-NZ" sz="3200" dirty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r>
                  <a:rPr lang="en-NZ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32</m:t>
                        </m: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0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63579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22515" y="1912711"/>
                <a:ext cx="105156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14) Solve 6 </a:t>
                </a:r>
                <a:r>
                  <a:rPr lang="en-NZ" sz="3200" dirty="0" smtClean="0"/>
                  <a:t>x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NZ" sz="3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2515" y="1912711"/>
                <a:ext cx="10515600" cy="4351338"/>
              </a:xfrm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40107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14) Solve 6 </a:t>
                </a:r>
                <a:r>
                  <a:rPr lang="en-NZ" sz="3200" dirty="0" smtClean="0"/>
                  <a:t>x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NZ" sz="3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r>
                  <a:rPr lang="en-NZ" sz="3200" dirty="0" smtClean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NZ" sz="3200" dirty="0" smtClean="0"/>
                  <a:t>  </a:t>
                </a:r>
                <a:r>
                  <a:rPr lang="en-NZ" sz="3200" dirty="0"/>
                  <a:t> </a:t>
                </a:r>
                <a:r>
                  <a:rPr lang="en-NZ" sz="3200" dirty="0" smtClean="0"/>
                  <a:t>x </a:t>
                </a:r>
                <a:r>
                  <a:rPr lang="en-NZ" sz="3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NZ" sz="3200" b="0" i="0" smtClean="0">
                            <a:latin typeface="Cambria Math" panose="02040503050406030204" pitchFamily="18" charset="0"/>
                          </a:rPr>
                          <m:t>7 </m:t>
                        </m:r>
                      </m:den>
                    </m:f>
                  </m:oMath>
                </a14:m>
                <a:r>
                  <a:rPr lang="en-NZ" sz="3200" dirty="0" smtClean="0"/>
                  <a:t> </a:t>
                </a:r>
                <a:endParaRPr lang="en-NZ" sz="3200" dirty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r>
                  <a:rPr lang="en-NZ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0" smtClean="0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en-NZ" sz="3200" b="0" i="0" smtClean="0">
                            <a:latin typeface="Cambria Math" panose="02040503050406030204" pitchFamily="18" charset="0"/>
                          </a:rPr>
                          <m:t>7 </m:t>
                        </m:r>
                      </m:den>
                    </m:f>
                    <m:r>
                      <a:rPr lang="en-NZ" sz="3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NZ" sz="3200" dirty="0" smtClean="0"/>
                  <a:t> =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NZ" sz="3200" b="0" i="0" smtClean="0">
                            <a:latin typeface="Cambria Math" panose="02040503050406030204" pitchFamily="18" charset="0"/>
                          </a:rPr>
                          <m:t>7 </m:t>
                        </m: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0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2948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1) Simplify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30 </m:t>
                        </m:r>
                      </m:num>
                      <m:den>
                        <m:r>
                          <a:rPr lang="en-NZ" b="0" i="1" smtClean="0">
                            <a:latin typeface="Cambria Math" panose="02040503050406030204" pitchFamily="18" charset="0"/>
                          </a:rPr>
                          <m:t>45</m:t>
                        </m:r>
                      </m:den>
                    </m:f>
                  </m:oMath>
                </a14:m>
                <a:r>
                  <a:rPr lang="en-NZ" dirty="0" smtClean="0"/>
                  <a:t> </a:t>
                </a:r>
              </a:p>
              <a:p>
                <a:pPr marL="0" indent="0">
                  <a:buNone/>
                </a:pPr>
                <a:endParaRPr lang="en-NZ" dirty="0"/>
              </a:p>
              <a:p>
                <a:pPr marL="0" indent="0">
                  <a:buNone/>
                </a:pPr>
                <a:r>
                  <a:rPr lang="en-NZ" dirty="0" smtClean="0"/>
                  <a:t>= </a:t>
                </a:r>
                <a:r>
                  <a:rPr lang="en-NZ" u="sng" dirty="0" smtClean="0"/>
                  <a:t>30 ÷ 15</a:t>
                </a:r>
              </a:p>
              <a:p>
                <a:pPr marL="0" indent="0">
                  <a:buNone/>
                </a:pPr>
                <a:r>
                  <a:rPr lang="en-NZ" dirty="0" smtClean="0"/>
                  <a:t>   45</a:t>
                </a:r>
                <a:r>
                  <a:rPr lang="en-NZ" dirty="0" smtClean="0"/>
                  <a:t> ÷ 15</a:t>
                </a:r>
              </a:p>
              <a:p>
                <a:pPr marL="0" indent="0">
                  <a:buNone/>
                </a:pPr>
                <a:r>
                  <a:rPr lang="en-NZ" dirty="0" smtClean="0"/>
                  <a:t>=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NZ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NZ" dirty="0" smtClean="0"/>
                  <a:t>           </a:t>
                </a:r>
                <a:endParaRPr lang="en-NZ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63586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r>
              <a:rPr lang="en-NZ" dirty="0" smtClean="0"/>
              <a:t>15) Change to a fraction and simplify where possible:</a:t>
            </a:r>
            <a:endParaRPr lang="en-NZ" sz="3200" dirty="0" smtClean="0"/>
          </a:p>
          <a:p>
            <a:pPr marL="0" indent="0">
              <a:buNone/>
            </a:pPr>
            <a:r>
              <a:rPr lang="en-NZ" sz="3200" dirty="0" smtClean="0"/>
              <a:t>a) 0.35</a:t>
            </a:r>
            <a:endParaRPr lang="en-NZ" sz="3200" dirty="0" smtClean="0"/>
          </a:p>
          <a:p>
            <a:pPr marL="0" indent="0">
              <a:buNone/>
            </a:pPr>
            <a:endParaRPr lang="en-NZ" sz="3200" dirty="0" smtClean="0"/>
          </a:p>
          <a:p>
            <a:pPr marL="0" indent="0">
              <a:buNone/>
            </a:pPr>
            <a:r>
              <a:rPr lang="en-NZ" sz="3200" dirty="0" smtClean="0"/>
              <a:t>b) 0.375</a:t>
            </a:r>
          </a:p>
          <a:p>
            <a:pPr marL="0" indent="0">
              <a:buNone/>
            </a:pPr>
            <a:endParaRPr lang="en-NZ" sz="3200" dirty="0" smtClean="0"/>
          </a:p>
          <a:p>
            <a:pPr marL="0" indent="0">
              <a:buNone/>
            </a:pPr>
            <a:endParaRPr lang="en-NZ" sz="3200" dirty="0" smtClean="0"/>
          </a:p>
          <a:p>
            <a:pPr marL="0" indent="0">
              <a:buNone/>
            </a:pPr>
            <a:endParaRPr lang="en-NZ" sz="3200" dirty="0" smtClean="0"/>
          </a:p>
          <a:p>
            <a:pPr marL="0" indent="0">
              <a:buNone/>
            </a:pPr>
            <a:endParaRPr lang="en-NZ" sz="3200" dirty="0"/>
          </a:p>
          <a:p>
            <a:pPr marL="0" indent="0">
              <a:buNone/>
            </a:pPr>
            <a:endParaRPr lang="en-NZ" sz="3200" dirty="0"/>
          </a:p>
        </p:txBody>
      </p:sp>
    </p:spTree>
    <p:extLst>
      <p:ext uri="{BB962C8B-B14F-4D97-AF65-F5344CB8AC3E}">
        <p14:creationId xmlns:p14="http://schemas.microsoft.com/office/powerpoint/2010/main" val="30380567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805543"/>
                <a:ext cx="10515600" cy="537142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NZ" dirty="0" smtClean="0"/>
                  <a:t>15) Change to a fraction and simplify where possible:</a:t>
                </a:r>
                <a:endParaRPr lang="en-NZ" sz="3200" dirty="0" smtClean="0"/>
              </a:p>
              <a:p>
                <a:pPr marL="0" indent="0">
                  <a:buNone/>
                </a:pPr>
                <a:r>
                  <a:rPr lang="en-NZ" sz="3200" dirty="0" smtClean="0"/>
                  <a:t>a) 0.35</a:t>
                </a:r>
                <a:endParaRPr lang="en-NZ" sz="3200" dirty="0" smtClean="0"/>
              </a:p>
              <a:p>
                <a:pPr marL="0" indent="0">
                  <a:buNone/>
                </a:pPr>
                <a:endParaRPr lang="en-NZ" sz="1200" dirty="0" smtClean="0"/>
              </a:p>
              <a:p>
                <a:pPr marL="0" indent="0">
                  <a:buNone/>
                </a:pPr>
                <a:r>
                  <a:rPr lang="en-NZ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35 ÷5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÷5</m:t>
                        </m:r>
                      </m:den>
                    </m:f>
                  </m:oMath>
                </a14:m>
                <a:r>
                  <a:rPr lang="en-NZ" sz="3200" dirty="0" smtClean="0"/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r>
                  <a:rPr lang="en-NZ" sz="3200" dirty="0" smtClean="0"/>
                  <a:t>b) 0.375</a:t>
                </a:r>
              </a:p>
              <a:p>
                <a:pPr marL="0" indent="0">
                  <a:buNone/>
                </a:pPr>
                <a:endParaRPr lang="en-NZ" sz="1200" dirty="0" smtClean="0"/>
              </a:p>
              <a:p>
                <a:pPr marL="0" indent="0">
                  <a:buNone/>
                </a:pPr>
                <a:r>
                  <a:rPr lang="en-NZ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5 ÷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÷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NZ" sz="3200" dirty="0" smtClean="0"/>
                  <a:t> </a:t>
                </a:r>
                <a:r>
                  <a:rPr lang="en-NZ" sz="3200" dirty="0" smtClean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15 ÷ 5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40÷ 5</m:t>
                        </m:r>
                      </m:den>
                    </m:f>
                  </m:oMath>
                </a14:m>
                <a:r>
                  <a:rPr lang="en-NZ" sz="3200" dirty="0" smtClean="0"/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8</m:t>
                        </m: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805543"/>
                <a:ext cx="10515600" cy="5371420"/>
              </a:xfrm>
              <a:blipFill>
                <a:blip r:embed="rId2"/>
                <a:stretch>
                  <a:fillRect l="-1507" t="-1816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65959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45552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8526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8296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2)</a:t>
                </a:r>
                <a:r>
                  <a:rPr lang="en-NZ" dirty="0" smtClean="0"/>
                  <a:t> Simplify  </a:t>
                </a:r>
                <a:r>
                  <a:rPr lang="en-NZ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175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150</m:t>
                        </m: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0282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NZ" dirty="0" smtClean="0"/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175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150</m:t>
                        </m: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r>
                  <a:rPr lang="en-NZ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175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÷ 25 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150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÷ 25</m:t>
                        </m:r>
                      </m:den>
                    </m:f>
                  </m:oMath>
                </a14:m>
                <a:r>
                  <a:rPr lang="en-NZ" sz="3200" dirty="0" smtClean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NZ" sz="3200" dirty="0" smtClean="0"/>
                  <a:t> </a:t>
                </a:r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r>
                  <a:rPr lang="en-NZ" sz="3200" dirty="0" smtClean="0"/>
                  <a:t>=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0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3092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/>
                  <a:t>3</a:t>
                </a:r>
                <a:r>
                  <a:rPr lang="en-NZ" dirty="0" smtClean="0"/>
                  <a:t>) Simplify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1.5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4403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/>
                  <a:t>3</a:t>
                </a:r>
                <a:r>
                  <a:rPr lang="en-NZ" dirty="0" smtClean="0"/>
                  <a:t>) Simplify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1.5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1.5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NZ" sz="3200" b="0" i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10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NZ" sz="3200" b="0" i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10</m:t>
                        </m:r>
                      </m:den>
                    </m:f>
                  </m:oMath>
                </a14:m>
                <a:r>
                  <a:rPr lang="en-NZ" sz="32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÷15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0 ÷15</m:t>
                        </m:r>
                      </m:den>
                    </m:f>
                  </m:oMath>
                </a14:m>
                <a:r>
                  <a:rPr lang="en-NZ" sz="3200" dirty="0" smtClean="0"/>
                  <a:t> </a:t>
                </a:r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r>
                  <a:rPr lang="en-NZ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0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1653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4) Simplify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0.09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150</m:t>
                        </m: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7606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NZ" dirty="0" smtClean="0"/>
              </a:p>
              <a:p>
                <a:pPr marL="0" indent="0">
                  <a:buNone/>
                </a:pPr>
                <a:r>
                  <a:rPr lang="en-NZ" dirty="0" smtClean="0"/>
                  <a:t>4) Simplify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0.09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150</m:t>
                        </m: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0.09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NZ" sz="3200" b="0" i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100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150 </m:t>
                        </m:r>
                        <m:r>
                          <m:rPr>
                            <m:sty m:val="p"/>
                          </m:rPr>
                          <a:rPr lang="en-NZ" sz="3200" b="0" i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100</m:t>
                        </m:r>
                      </m:den>
                    </m:f>
                  </m:oMath>
                </a14:m>
                <a:r>
                  <a:rPr lang="en-NZ" sz="3200" dirty="0" smtClean="0"/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 ÷ 3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15000 ÷ 3</m:t>
                        </m:r>
                      </m:den>
                    </m:f>
                  </m:oMath>
                </a14:m>
                <a:r>
                  <a:rPr lang="en-NZ" sz="3200" dirty="0" smtClean="0"/>
                  <a:t>  </a:t>
                </a:r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r>
                  <a:rPr lang="en-NZ" sz="3200" dirty="0" smtClean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NZ" sz="3200" b="0" i="1" smtClean="0">
                            <a:latin typeface="Cambria Math" panose="02040503050406030204" pitchFamily="18" charset="0"/>
                          </a:rPr>
                          <m:t>000 </m:t>
                        </m:r>
                      </m:den>
                    </m:f>
                  </m:oMath>
                </a14:m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 smtClean="0"/>
              </a:p>
              <a:p>
                <a:pPr marL="0" indent="0">
                  <a:buNone/>
                </a:pPr>
                <a:endParaRPr lang="en-NZ" sz="3200" dirty="0"/>
              </a:p>
              <a:p>
                <a:pPr marL="0" indent="0">
                  <a:buNone/>
                </a:pPr>
                <a:endParaRPr lang="en-NZ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0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8782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153</Words>
  <Application>Microsoft Office PowerPoint</Application>
  <PresentationFormat>Widescreen</PresentationFormat>
  <Paragraphs>204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Cambria Math</vt:lpstr>
      <vt:lpstr>Office Theme</vt:lpstr>
      <vt:lpstr>Revision Fractions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 Fractions</dc:title>
  <dc:creator>Debbie Loveridge</dc:creator>
  <cp:lastModifiedBy>Debbie Loveridge</cp:lastModifiedBy>
  <cp:revision>9</cp:revision>
  <dcterms:created xsi:type="dcterms:W3CDTF">2020-04-21T20:43:34Z</dcterms:created>
  <dcterms:modified xsi:type="dcterms:W3CDTF">2020-04-21T21:49:43Z</dcterms:modified>
</cp:coreProperties>
</file>