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</p:sldMasterIdLst>
  <p:notesMasterIdLst>
    <p:notesMasterId r:id="rId10"/>
  </p:notesMasterIdLst>
  <p:handoutMasterIdLst>
    <p:handoutMasterId r:id="rId11"/>
  </p:handoutMasterIdLst>
  <p:sldIdLst>
    <p:sldId id="267" r:id="rId2"/>
    <p:sldId id="264" r:id="rId3"/>
    <p:sldId id="271" r:id="rId4"/>
    <p:sldId id="272" r:id="rId5"/>
    <p:sldId id="274" r:id="rId6"/>
    <p:sldId id="275" r:id="rId7"/>
    <p:sldId id="266" r:id="rId8"/>
    <p:sldId id="268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00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437" autoAdjust="0"/>
  </p:normalViewPr>
  <p:slideViewPr>
    <p:cSldViewPr>
      <p:cViewPr varScale="1">
        <p:scale>
          <a:sx n="62" d="100"/>
          <a:sy n="62" d="100"/>
        </p:scale>
        <p:origin x="1400" y="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7F82C5-6D45-48DD-A0B4-AF9F1EBDC468}" type="datetimeFigureOut">
              <a:rPr lang="en-US" smtClean="0"/>
              <a:pPr/>
              <a:t>10/27/2021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FFA9C0-84D8-421F-8E18-4CE52B79B9C8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28048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CE2960-1DB4-4FA6-AE43-2D1AFA098E12}" type="datetimeFigureOut">
              <a:rPr lang="en-NZ" smtClean="0"/>
              <a:pPr/>
              <a:t>27/10/2021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CD8A19-806F-455B-AD0C-7289DAA0D9EB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3542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CD8A19-806F-455B-AD0C-7289DAA0D9EB}" type="slidenum">
              <a:rPr lang="en-NZ" smtClean="0"/>
              <a:pPr/>
              <a:t>6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07766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FBFEF009-E58A-4369-B78F-E310539BF8D3}" type="datetimeFigureOut">
              <a:rPr lang="en-NZ" smtClean="0"/>
              <a:pPr/>
              <a:t>27/10/2021</a:t>
            </a:fld>
            <a:endParaRPr lang="en-NZ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963225C-AB23-47D4-9F7F-DB0FFD56B180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en-N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EF009-E58A-4369-B78F-E310539BF8D3}" type="datetimeFigureOut">
              <a:rPr lang="en-NZ" smtClean="0"/>
              <a:pPr/>
              <a:t>27/10/2021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3225C-AB23-47D4-9F7F-DB0FFD56B180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EF009-E58A-4369-B78F-E310539BF8D3}" type="datetimeFigureOut">
              <a:rPr lang="en-NZ" smtClean="0"/>
              <a:pPr/>
              <a:t>27/10/2021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3225C-AB23-47D4-9F7F-DB0FFD56B180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20574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574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C4A9364-0B80-4259-B912-3F13E01FC2E7}" type="slidenum">
              <a:rPr lang="en-AU"/>
              <a:pPr/>
              <a:t>‹#›</a:t>
            </a:fld>
            <a:endParaRPr lang="en-AU"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EF009-E58A-4369-B78F-E310539BF8D3}" type="datetimeFigureOut">
              <a:rPr lang="en-NZ" smtClean="0"/>
              <a:pPr/>
              <a:t>27/10/2021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3225C-AB23-47D4-9F7F-DB0FFD56B180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FBFEF009-E58A-4369-B78F-E310539BF8D3}" type="datetimeFigureOut">
              <a:rPr lang="en-NZ" smtClean="0"/>
              <a:pPr/>
              <a:t>27/10/2021</a:t>
            </a:fld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963225C-AB23-47D4-9F7F-DB0FFD56B180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en-N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EF009-E58A-4369-B78F-E310539BF8D3}" type="datetimeFigureOut">
              <a:rPr lang="en-NZ" smtClean="0"/>
              <a:pPr/>
              <a:t>27/10/2021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8963225C-AB23-47D4-9F7F-DB0FFD56B180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EF009-E58A-4369-B78F-E310539BF8D3}" type="datetimeFigureOut">
              <a:rPr lang="en-NZ" smtClean="0"/>
              <a:pPr/>
              <a:t>27/10/2021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8963225C-AB23-47D4-9F7F-DB0FFD56B180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EF009-E58A-4369-B78F-E310539BF8D3}" type="datetimeFigureOut">
              <a:rPr lang="en-NZ" smtClean="0"/>
              <a:pPr/>
              <a:t>27/10/2021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3225C-AB23-47D4-9F7F-DB0FFD56B180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EF009-E58A-4369-B78F-E310539BF8D3}" type="datetimeFigureOut">
              <a:rPr lang="en-NZ" smtClean="0"/>
              <a:pPr/>
              <a:t>27/10/2021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3225C-AB23-47D4-9F7F-DB0FFD56B180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FBFEF009-E58A-4369-B78F-E310539BF8D3}" type="datetimeFigureOut">
              <a:rPr lang="en-NZ" smtClean="0"/>
              <a:pPr/>
              <a:t>27/10/2021</a:t>
            </a:fld>
            <a:endParaRPr lang="en-NZ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963225C-AB23-47D4-9F7F-DB0FFD56B180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en-N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FBFEF009-E58A-4369-B78F-E310539BF8D3}" type="datetimeFigureOut">
              <a:rPr lang="en-NZ" smtClean="0"/>
              <a:pPr/>
              <a:t>27/10/2021</a:t>
            </a:fld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963225C-AB23-47D4-9F7F-DB0FFD56B180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en-N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N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FBFEF009-E58A-4369-B78F-E310539BF8D3}" type="datetimeFigureOut">
              <a:rPr lang="en-NZ" smtClean="0"/>
              <a:pPr/>
              <a:t>27/10/2021</a:t>
            </a:fld>
            <a:endParaRPr lang="en-NZ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8963225C-AB23-47D4-9F7F-DB0FFD56B180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6h4i_mWhd8s&amp;feature=related" TargetMode="External"/><Relationship Id="rId2" Type="http://schemas.openxmlformats.org/officeDocument/2006/relationships/hyperlink" Target="http://www.youtube.com/watch?v=WHLAQsWtG-U&amp;feature=related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youtube.com/watch?v=wXILI9Q1jIw&amp;feature=related" TargetMode="External"/><Relationship Id="rId4" Type="http://schemas.openxmlformats.org/officeDocument/2006/relationships/hyperlink" Target="http://www.youtube.com/watch?v=YivQYeI0vys&amp;feature=related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http://www.youtube.com/watch?v=s1H5m0S-sdQ&amp;NR=1&amp;feature=fvwp" TargetMode="External"/><Relationship Id="rId5" Type="http://schemas.openxmlformats.org/officeDocument/2006/relationships/hyperlink" Target="http://www.youtube.com/watch?v=SBoFVoGA4nk&amp;feature=related" TargetMode="External"/><Relationship Id="rId4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legraph.co.uk/news/worldnews/northamerica/usa/4228722/George-Bushs-20-worst-moments.html" TargetMode="External"/><Relationship Id="rId2" Type="http://schemas.openxmlformats.org/officeDocument/2006/relationships/hyperlink" Target="http://top7business.com/?Top-7-Steps-to-Effective-Presentation-Skills&amp;id=15234" TargetMode="Externa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395536" y="0"/>
            <a:ext cx="8286750" cy="3506143"/>
          </a:xfrm>
        </p:spPr>
        <p:txBody>
          <a:bodyPr>
            <a:normAutofit/>
          </a:bodyPr>
          <a:lstStyle/>
          <a:p>
            <a:pPr algn="ctr" eaLnBrk="1" hangingPunct="1">
              <a:tabLst>
                <a:tab pos="1260475" algn="l"/>
                <a:tab pos="2147888" algn="l"/>
                <a:tab pos="2687638" algn="l"/>
                <a:tab pos="3851275" algn="l"/>
              </a:tabLst>
            </a:pPr>
            <a:r>
              <a:rPr lang="en-NZ" sz="4400" dirty="0">
                <a:solidFill>
                  <a:srgbClr val="FFFF00"/>
                </a:solidFill>
              </a:rPr>
              <a:t>Effective Presentations….</a:t>
            </a:r>
            <a:br>
              <a:rPr lang="en-NZ" sz="3000" dirty="0">
                <a:solidFill>
                  <a:srgbClr val="3B98ED"/>
                </a:solidFill>
              </a:rPr>
            </a:br>
            <a:br>
              <a:rPr lang="en-NZ" sz="3000" dirty="0">
                <a:solidFill>
                  <a:srgbClr val="3B98ED"/>
                </a:solidFill>
              </a:rPr>
            </a:br>
            <a:endParaRPr lang="en-NZ" sz="3000" dirty="0">
              <a:solidFill>
                <a:srgbClr val="3B98ED"/>
              </a:solidFill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275856" y="5085184"/>
            <a:ext cx="540060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dirty="0">
                <a:solidFill>
                  <a:srgbClr val="99FF66"/>
                </a:solidFill>
              </a:rPr>
              <a:t>Compiled by: Teresa Yap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dirty="0">
                <a:solidFill>
                  <a:srgbClr val="99FF66"/>
                </a:solidFill>
              </a:rPr>
              <a:t>Source:  various - Google,  YouTube etc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NZ" dirty="0">
              <a:solidFill>
                <a:srgbClr val="99FF66"/>
              </a:solidFill>
            </a:endParaRPr>
          </a:p>
        </p:txBody>
      </p:sp>
    </p:spTree>
  </p:cSld>
  <p:clrMapOvr>
    <a:masterClrMapping/>
  </p:clrMapOvr>
  <p:transition>
    <p:diamond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C000"/>
                </a:solidFill>
              </a:rPr>
              <a:t>Effective Presentation</a:t>
            </a:r>
            <a:br>
              <a:rPr lang="en-US" sz="3200" dirty="0"/>
            </a:br>
            <a:r>
              <a:rPr lang="en-US" sz="3200" dirty="0"/>
              <a:t>Before Presenting…</a:t>
            </a:r>
            <a:endParaRPr lang="en-AU" sz="3200" dirty="0"/>
          </a:p>
        </p:txBody>
      </p:sp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899592" y="1988840"/>
            <a:ext cx="7776864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400" dirty="0">
                <a:solidFill>
                  <a:srgbClr val="99FF66"/>
                </a:solidFill>
              </a:rPr>
              <a:t>Research the topic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400" dirty="0">
                <a:solidFill>
                  <a:srgbClr val="99FF66"/>
                </a:solidFill>
              </a:rPr>
              <a:t>Have backups!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400" dirty="0">
                <a:solidFill>
                  <a:srgbClr val="99FF66"/>
                </a:solidFill>
              </a:rPr>
              <a:t>Test electronics before presenting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400" dirty="0">
                <a:solidFill>
                  <a:srgbClr val="99FF66"/>
                </a:solidFill>
              </a:rPr>
              <a:t>Find out more about your audience – age, gender, culture, attitudes, beliefs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400" dirty="0">
                <a:solidFill>
                  <a:srgbClr val="99FF66"/>
                </a:solidFill>
              </a:rPr>
              <a:t>Check venue, parking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400" dirty="0">
                <a:solidFill>
                  <a:srgbClr val="99FF66"/>
                </a:solidFill>
              </a:rPr>
              <a:t>Rehearse and time your presentation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400" dirty="0">
                <a:solidFill>
                  <a:srgbClr val="99FF66"/>
                </a:solidFill>
              </a:rPr>
              <a:t>Check yourself in your mirror prior to presentation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Some points for the slides…</a:t>
            </a:r>
            <a:endParaRPr lang="en-AU" sz="3200" dirty="0"/>
          </a:p>
        </p:txBody>
      </p:sp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785786" y="1988840"/>
            <a:ext cx="7475862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3200" dirty="0">
                <a:solidFill>
                  <a:srgbClr val="99FF66"/>
                </a:solidFill>
              </a:rPr>
              <a:t>Use at </a:t>
            </a:r>
            <a:r>
              <a:rPr lang="en-NZ" sz="3200">
                <a:solidFill>
                  <a:srgbClr val="99FF66"/>
                </a:solidFill>
              </a:rPr>
              <a:t>least 20 </a:t>
            </a:r>
            <a:r>
              <a:rPr lang="en-NZ" sz="3200" dirty="0">
                <a:solidFill>
                  <a:srgbClr val="99FF66"/>
                </a:solidFill>
              </a:rPr>
              <a:t>pt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3200" dirty="0">
                <a:solidFill>
                  <a:srgbClr val="99FF66"/>
                </a:solidFill>
              </a:rPr>
              <a:t>Use bullet points – not paragraph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3200" dirty="0">
                <a:solidFill>
                  <a:srgbClr val="99FF66"/>
                </a:solidFill>
              </a:rPr>
              <a:t>Check your screen saver!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3200" dirty="0">
                <a:solidFill>
                  <a:srgbClr val="99FF66"/>
                </a:solidFill>
              </a:rPr>
              <a:t>Prepare notes you can remind yourself during the presentation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3200" dirty="0">
                <a:solidFill>
                  <a:srgbClr val="99FF66"/>
                </a:solidFill>
              </a:rPr>
              <a:t>…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NZ" sz="3200" dirty="0">
              <a:solidFill>
                <a:srgbClr val="99FF66"/>
              </a:solidFill>
            </a:endParaRPr>
          </a:p>
        </p:txBody>
      </p:sp>
      <p:sp>
        <p:nvSpPr>
          <p:cNvPr id="6" name="AutoShape 12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34400" y="6019800"/>
            <a:ext cx="304800" cy="304800"/>
          </a:xfrm>
          <a:prstGeom prst="actionButtonBackPrevious">
            <a:avLst/>
          </a:prstGeom>
          <a:solidFill>
            <a:schemeClr val="accent1"/>
          </a:soli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NZ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When presenting…</a:t>
            </a:r>
            <a:endParaRPr lang="en-AU" sz="3200" dirty="0"/>
          </a:p>
        </p:txBody>
      </p:sp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357158" y="1500174"/>
            <a:ext cx="8352928" cy="4809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</a:pPr>
            <a:r>
              <a:rPr lang="en-NZ" sz="2200" dirty="0">
                <a:solidFill>
                  <a:srgbClr val="99FF66"/>
                </a:solidFill>
              </a:rPr>
              <a:t>Dress appropriately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</a:pPr>
            <a:r>
              <a:rPr lang="en-NZ" sz="2200" dirty="0">
                <a:solidFill>
                  <a:srgbClr val="99FF66"/>
                </a:solidFill>
              </a:rPr>
              <a:t>Tell the audience what you are presenting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200" dirty="0">
                <a:solidFill>
                  <a:srgbClr val="99FF66"/>
                </a:solidFill>
              </a:rPr>
              <a:t>Use eye contact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200" dirty="0">
                <a:solidFill>
                  <a:srgbClr val="99FF66"/>
                </a:solidFill>
              </a:rPr>
              <a:t>Speak clearly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200" dirty="0">
                <a:solidFill>
                  <a:srgbClr val="99FF66"/>
                </a:solidFill>
              </a:rPr>
              <a:t>Use a variety of visual aids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200" dirty="0">
                <a:solidFill>
                  <a:srgbClr val="99FF66"/>
                </a:solidFill>
              </a:rPr>
              <a:t>Be wary of body language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200" dirty="0">
                <a:solidFill>
                  <a:srgbClr val="99FF66"/>
                </a:solidFill>
              </a:rPr>
              <a:t>Do not read off the screen (if possible)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200" dirty="0">
                <a:solidFill>
                  <a:srgbClr val="99FF66"/>
                </a:solidFill>
              </a:rPr>
              <a:t>Use story telling, jokes – audience can relate to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200" dirty="0">
                <a:solidFill>
                  <a:srgbClr val="99FF66"/>
                </a:solidFill>
              </a:rPr>
              <a:t>Keep presentation short - not more than 15 </a:t>
            </a:r>
            <a:r>
              <a:rPr lang="en-NZ" sz="2200" dirty="0" err="1">
                <a:solidFill>
                  <a:srgbClr val="99FF66"/>
                </a:solidFill>
              </a:rPr>
              <a:t>mins</a:t>
            </a:r>
            <a:r>
              <a:rPr lang="en-NZ" sz="2200" dirty="0">
                <a:solidFill>
                  <a:srgbClr val="99FF66"/>
                </a:solidFill>
              </a:rPr>
              <a:t> if poss.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200" dirty="0">
                <a:solidFill>
                  <a:srgbClr val="99FF66"/>
                </a:solidFill>
              </a:rPr>
              <a:t>Allow some time for questions at the end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200" dirty="0">
                <a:solidFill>
                  <a:srgbClr val="99FF66"/>
                </a:solidFill>
              </a:rPr>
              <a:t>Hand notes only at end of presentation, not before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200" dirty="0">
                <a:solidFill>
                  <a:srgbClr val="99FF66"/>
                </a:solidFill>
              </a:rPr>
              <a:t>Thank the audience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NZ" sz="2200" dirty="0">
              <a:solidFill>
                <a:srgbClr val="99FF66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60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60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60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60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60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60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60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60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608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608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Presentation clips…</a:t>
            </a:r>
            <a:endParaRPr lang="en-AU" sz="3200" dirty="0"/>
          </a:p>
        </p:txBody>
      </p:sp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1187624" y="1700808"/>
            <a:ext cx="6858000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r>
              <a:rPr lang="en-NZ" sz="2400" dirty="0">
                <a:solidFill>
                  <a:srgbClr val="99FF66"/>
                </a:solidFill>
              </a:rPr>
              <a:t>Bad example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r>
              <a:rPr lang="en-NZ" sz="2400" u="sng" dirty="0">
                <a:hlinkClick r:id="rId2"/>
              </a:rPr>
              <a:t>http://www.youtube.com/watch?v=WHLAQsWtG-U&amp;feature=related</a:t>
            </a:r>
            <a:endParaRPr lang="en-NZ" sz="2400" u="sng" dirty="0"/>
          </a:p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r>
              <a:rPr lang="en-NZ" sz="2400" dirty="0">
                <a:hlinkClick r:id="rId3"/>
              </a:rPr>
              <a:t>http://www.youtube.com/watch?v=6h4i_mWhd8s&amp;feature=related</a:t>
            </a:r>
            <a:endParaRPr lang="en-NZ" sz="2400" dirty="0"/>
          </a:p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r>
              <a:rPr lang="en-NZ" sz="2400" u="sng" dirty="0">
                <a:hlinkClick r:id="rId4"/>
              </a:rPr>
              <a:t>http://www.youtube.com/watch?v=YivQYeI0vys&amp;feature=related</a:t>
            </a:r>
            <a:endParaRPr lang="en-NZ" sz="2400" dirty="0"/>
          </a:p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r>
              <a:rPr lang="en-NZ" sz="2400" dirty="0">
                <a:hlinkClick r:id="rId5"/>
              </a:rPr>
              <a:t>http://www.youtube.com/watch?v=wXILI9Q1jIw&amp;feature=related</a:t>
            </a:r>
            <a:endParaRPr lang="en-NZ" sz="2400" dirty="0"/>
          </a:p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endParaRPr lang="en-NZ" sz="2400" dirty="0"/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NZ" sz="2400" dirty="0">
              <a:solidFill>
                <a:srgbClr val="99FF66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Presentation clips…</a:t>
            </a:r>
            <a:endParaRPr lang="en-AU" sz="3200" dirty="0"/>
          </a:p>
        </p:txBody>
      </p:sp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1187624" y="1700808"/>
            <a:ext cx="6858000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r>
              <a:rPr lang="en-NZ" sz="3200" dirty="0">
                <a:solidFill>
                  <a:srgbClr val="99FF66"/>
                </a:solidFill>
              </a:rPr>
              <a:t>Good example</a:t>
            </a:r>
          </a:p>
          <a:p>
            <a:r>
              <a:rPr lang="en-NZ" sz="3200" dirty="0"/>
              <a:t> </a:t>
            </a:r>
          </a:p>
          <a:p>
            <a:r>
              <a:rPr lang="en-NZ" sz="3200" dirty="0"/>
              <a:t> </a:t>
            </a:r>
            <a:endParaRPr lang="en-NZ" sz="3200" dirty="0">
              <a:solidFill>
                <a:srgbClr val="99FF66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87624" y="2492896"/>
            <a:ext cx="691276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NZ" sz="2800" u="sng" dirty="0"/>
          </a:p>
          <a:p>
            <a:r>
              <a:rPr lang="en-NZ" sz="2800" u="sng" dirty="0">
                <a:hlinkClick r:id="rId5"/>
              </a:rPr>
              <a:t>http://www.youtube.com/watch?v=SBoFVoGA4nk&amp;feature=related</a:t>
            </a:r>
            <a:endParaRPr lang="en-NZ" sz="2800" u="sng" dirty="0"/>
          </a:p>
          <a:p>
            <a:endParaRPr lang="en-NZ" sz="2800" u="sng" dirty="0"/>
          </a:p>
          <a:p>
            <a:r>
              <a:rPr lang="en-NZ" sz="2800" dirty="0">
                <a:hlinkClick r:id="rId6"/>
              </a:rPr>
              <a:t>http://www.youtube.com/watch?v=s1H5m0S-sdQ&amp;NR=1&amp;feature=fvwp</a:t>
            </a:r>
            <a:endParaRPr lang="en-NZ" sz="2800" dirty="0"/>
          </a:p>
          <a:p>
            <a:endParaRPr lang="en-NZ" sz="2800" dirty="0"/>
          </a:p>
          <a:p>
            <a:endParaRPr lang="en-NZ" sz="2800" u="sng" dirty="0"/>
          </a:p>
          <a:p>
            <a:endParaRPr lang="en-NZ" sz="2800" u="sng" dirty="0"/>
          </a:p>
          <a:p>
            <a:endParaRPr lang="en-NZ" sz="2800" dirty="0"/>
          </a:p>
          <a:p>
            <a:endParaRPr lang="en-NZ" sz="2800" u="sng" dirty="0"/>
          </a:p>
          <a:p>
            <a:endParaRPr lang="en-NZ" sz="2800" dirty="0"/>
          </a:p>
        </p:txBody>
      </p:sp>
      <p:pic>
        <p:nvPicPr>
          <p:cNvPr id="2" name="AB677B79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075723" y="8037512"/>
            <a:ext cx="3229226" cy="181644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5-Point Star 1"/>
          <p:cNvSpPr/>
          <p:nvPr/>
        </p:nvSpPr>
        <p:spPr>
          <a:xfrm>
            <a:off x="2843808" y="1988840"/>
            <a:ext cx="3600400" cy="2952328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sz="1600" dirty="0">
              <a:solidFill>
                <a:srgbClr val="0099CC"/>
              </a:solidFill>
            </a:endParaRPr>
          </a:p>
          <a:p>
            <a:pPr algn="ctr"/>
            <a:r>
              <a:rPr lang="en-NZ" sz="1600" dirty="0">
                <a:solidFill>
                  <a:srgbClr val="0099CC"/>
                </a:solidFill>
              </a:rPr>
              <a:t>Great Presentation</a:t>
            </a:r>
          </a:p>
          <a:p>
            <a:pPr algn="ctr"/>
            <a:endParaRPr lang="en-NZ" dirty="0">
              <a:solidFill>
                <a:srgbClr val="0099CC"/>
              </a:solidFill>
            </a:endParaRPr>
          </a:p>
          <a:p>
            <a:pPr algn="ctr"/>
            <a:endParaRPr lang="en-NZ" dirty="0">
              <a:solidFill>
                <a:srgbClr val="0099CC"/>
              </a:solidFill>
            </a:endParaRPr>
          </a:p>
        </p:txBody>
      </p:sp>
      <p:sp>
        <p:nvSpPr>
          <p:cNvPr id="3" name="Flowchart: Connector 2"/>
          <p:cNvSpPr/>
          <p:nvPr/>
        </p:nvSpPr>
        <p:spPr>
          <a:xfrm>
            <a:off x="2411760" y="548680"/>
            <a:ext cx="1440160" cy="122413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sz="1600" b="1" dirty="0">
                <a:solidFill>
                  <a:srgbClr val="0070C0"/>
                </a:solidFill>
              </a:rPr>
              <a:t>Plan and prepare</a:t>
            </a:r>
          </a:p>
        </p:txBody>
      </p:sp>
      <p:sp>
        <p:nvSpPr>
          <p:cNvPr id="4" name="Flowchart: Connector 3"/>
          <p:cNvSpPr/>
          <p:nvPr/>
        </p:nvSpPr>
        <p:spPr>
          <a:xfrm>
            <a:off x="4427984" y="548680"/>
            <a:ext cx="1584176" cy="122413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sz="1600" b="1" dirty="0">
                <a:solidFill>
                  <a:srgbClr val="0070C0"/>
                </a:solidFill>
              </a:rPr>
              <a:t>Rehearse</a:t>
            </a:r>
          </a:p>
        </p:txBody>
      </p:sp>
      <p:sp>
        <p:nvSpPr>
          <p:cNvPr id="5" name="Flowchart: Connector 4"/>
          <p:cNvSpPr/>
          <p:nvPr/>
        </p:nvSpPr>
        <p:spPr>
          <a:xfrm>
            <a:off x="1043608" y="1772816"/>
            <a:ext cx="1584176" cy="129614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sz="1600" b="1" dirty="0">
                <a:solidFill>
                  <a:srgbClr val="0070C0"/>
                </a:solidFill>
              </a:rPr>
              <a:t>Use a variety of visual aids</a:t>
            </a:r>
          </a:p>
        </p:txBody>
      </p:sp>
      <p:sp>
        <p:nvSpPr>
          <p:cNvPr id="6" name="Flowchart: Connector 5"/>
          <p:cNvSpPr/>
          <p:nvPr/>
        </p:nvSpPr>
        <p:spPr>
          <a:xfrm>
            <a:off x="6300192" y="1268760"/>
            <a:ext cx="1512168" cy="122413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sz="1600" b="1" dirty="0">
                <a:solidFill>
                  <a:srgbClr val="0070C0"/>
                </a:solidFill>
              </a:rPr>
              <a:t>Have backups</a:t>
            </a:r>
          </a:p>
        </p:txBody>
      </p:sp>
      <p:sp>
        <p:nvSpPr>
          <p:cNvPr id="7" name="Flowchart: Connector 6"/>
          <p:cNvSpPr/>
          <p:nvPr/>
        </p:nvSpPr>
        <p:spPr>
          <a:xfrm>
            <a:off x="1475656" y="4725144"/>
            <a:ext cx="1584176" cy="129614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sz="1600" b="1" dirty="0">
                <a:solidFill>
                  <a:srgbClr val="0070C0"/>
                </a:solidFill>
              </a:rPr>
              <a:t>Body language</a:t>
            </a:r>
          </a:p>
        </p:txBody>
      </p:sp>
      <p:sp>
        <p:nvSpPr>
          <p:cNvPr id="8" name="Flowchart: Connector 7"/>
          <p:cNvSpPr/>
          <p:nvPr/>
        </p:nvSpPr>
        <p:spPr>
          <a:xfrm>
            <a:off x="3131840" y="5229200"/>
            <a:ext cx="1512168" cy="122413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sz="1600" b="1" dirty="0">
                <a:solidFill>
                  <a:srgbClr val="0070C0"/>
                </a:solidFill>
              </a:rPr>
              <a:t>Eye contact</a:t>
            </a:r>
          </a:p>
        </p:txBody>
      </p:sp>
      <p:sp>
        <p:nvSpPr>
          <p:cNvPr id="9" name="Flowchart: Connector 8"/>
          <p:cNvSpPr/>
          <p:nvPr/>
        </p:nvSpPr>
        <p:spPr>
          <a:xfrm>
            <a:off x="6588224" y="2708920"/>
            <a:ext cx="1584176" cy="122413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sz="1600" b="1" dirty="0">
                <a:solidFill>
                  <a:srgbClr val="0070C0"/>
                </a:solidFill>
              </a:rPr>
              <a:t>Know your audience</a:t>
            </a:r>
          </a:p>
        </p:txBody>
      </p:sp>
      <p:sp>
        <p:nvSpPr>
          <p:cNvPr id="10" name="Flowchart: Connector 9"/>
          <p:cNvSpPr/>
          <p:nvPr/>
        </p:nvSpPr>
        <p:spPr>
          <a:xfrm>
            <a:off x="5004048" y="5157192"/>
            <a:ext cx="1584176" cy="122413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sz="1600" b="1" dirty="0">
                <a:solidFill>
                  <a:srgbClr val="0070C0"/>
                </a:solidFill>
              </a:rPr>
              <a:t>Clear speaking</a:t>
            </a:r>
          </a:p>
          <a:p>
            <a:pPr algn="ctr"/>
            <a:r>
              <a:rPr lang="en-NZ" sz="1600" b="1" dirty="0">
                <a:solidFill>
                  <a:srgbClr val="0070C0"/>
                </a:solidFill>
              </a:rPr>
              <a:t>voice</a:t>
            </a:r>
          </a:p>
        </p:txBody>
      </p:sp>
      <p:sp>
        <p:nvSpPr>
          <p:cNvPr id="11" name="Flowchart: Connector 10"/>
          <p:cNvSpPr/>
          <p:nvPr/>
        </p:nvSpPr>
        <p:spPr>
          <a:xfrm>
            <a:off x="6372200" y="4221088"/>
            <a:ext cx="1584176" cy="122413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sz="1600" b="1" dirty="0">
                <a:solidFill>
                  <a:srgbClr val="0070C0"/>
                </a:solidFill>
              </a:rPr>
              <a:t>Know your topic</a:t>
            </a:r>
          </a:p>
        </p:txBody>
      </p:sp>
      <p:sp>
        <p:nvSpPr>
          <p:cNvPr id="12" name="Flowchart: Connector 11"/>
          <p:cNvSpPr/>
          <p:nvPr/>
        </p:nvSpPr>
        <p:spPr>
          <a:xfrm>
            <a:off x="899592" y="3356992"/>
            <a:ext cx="1512168" cy="122413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sz="1600" b="1" dirty="0">
                <a:solidFill>
                  <a:srgbClr val="0070C0"/>
                </a:solidFill>
              </a:rPr>
              <a:t>Don’t read off the screen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27584" y="1988840"/>
            <a:ext cx="792088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NZ" sz="2800" dirty="0"/>
          </a:p>
          <a:p>
            <a:endParaRPr lang="en-NZ" sz="2800" dirty="0"/>
          </a:p>
          <a:p>
            <a:r>
              <a:rPr lang="en-NZ" sz="2800" dirty="0">
                <a:hlinkClick r:id="rId2"/>
              </a:rPr>
              <a:t>http://top7business.com/?Top-7-Steps-to-Effective-Presentation-Skills&amp;id=15234</a:t>
            </a:r>
            <a:endParaRPr lang="en-NZ" sz="2800" dirty="0"/>
          </a:p>
          <a:p>
            <a:endParaRPr lang="en-NZ" sz="2800" dirty="0"/>
          </a:p>
          <a:p>
            <a:r>
              <a:rPr lang="en-NZ" sz="2800" dirty="0"/>
              <a:t>George Bush worst moments</a:t>
            </a:r>
          </a:p>
          <a:p>
            <a:r>
              <a:rPr lang="en-NZ" sz="2800" u="sng" dirty="0">
                <a:hlinkClick r:id="rId3"/>
              </a:rPr>
              <a:t>http://www.telegraph.co.uk/news/worldnews/northamerica/usa/4228722/George-Bushs-20-worst-moments.html</a:t>
            </a:r>
            <a:endParaRPr lang="en-NZ" sz="2800" dirty="0"/>
          </a:p>
          <a:p>
            <a:endParaRPr lang="en-NZ" sz="2800" dirty="0"/>
          </a:p>
          <a:p>
            <a:endParaRPr lang="en-NZ" sz="2800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53536"/>
            <a:ext cx="8229600" cy="1143000"/>
          </a:xfrm>
        </p:spPr>
        <p:txBody>
          <a:bodyPr/>
          <a:lstStyle/>
          <a:p>
            <a:r>
              <a:rPr lang="en-US" sz="3200" dirty="0"/>
              <a:t>Additional websites…</a:t>
            </a:r>
            <a:endParaRPr lang="en-AU" sz="3200" dirty="0"/>
          </a:p>
        </p:txBody>
      </p:sp>
    </p:spTree>
  </p:cSld>
  <p:clrMapOvr>
    <a:masterClrMapping/>
  </p:clrMapOvr>
  <p:transition>
    <p:random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Custom 2">
      <a:dk1>
        <a:sysClr val="windowText" lastClr="000000"/>
      </a:dk1>
      <a:lt1>
        <a:srgbClr val="F8F8F8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686</TotalTime>
  <Words>374</Words>
  <Application>Microsoft Office PowerPoint</Application>
  <PresentationFormat>On-screen Show (4:3)</PresentationFormat>
  <Paragraphs>69</Paragraphs>
  <Slides>8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Rockwell</vt:lpstr>
      <vt:lpstr>Wingdings 2</vt:lpstr>
      <vt:lpstr>Foundry</vt:lpstr>
      <vt:lpstr>Effective Presentations….  </vt:lpstr>
      <vt:lpstr>Effective Presentation Before Presenting…</vt:lpstr>
      <vt:lpstr>Some points for the slides…</vt:lpstr>
      <vt:lpstr>When presenting…</vt:lpstr>
      <vt:lpstr>Presentation clips…</vt:lpstr>
      <vt:lpstr>Presentation clips…</vt:lpstr>
      <vt:lpstr>PowerPoint Presentation</vt:lpstr>
      <vt:lpstr>Additional websites…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Owner</dc:creator>
  <cp:lastModifiedBy>Teresa Yap</cp:lastModifiedBy>
  <cp:revision>83</cp:revision>
  <dcterms:created xsi:type="dcterms:W3CDTF">2011-03-05T12:13:40Z</dcterms:created>
  <dcterms:modified xsi:type="dcterms:W3CDTF">2021-10-27T10:46:43Z</dcterms:modified>
</cp:coreProperties>
</file>