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4" r:id="rId3"/>
    <p:sldId id="271" r:id="rId4"/>
    <p:sldId id="272" r:id="rId5"/>
    <p:sldId id="274" r:id="rId6"/>
    <p:sldId id="275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82C5-6D45-48DD-A0B4-AF9F1EBDC468}" type="datetimeFigureOut">
              <a:rPr lang="en-US" smtClean="0"/>
              <a:pPr/>
              <a:t>10/27/2021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FA9C0-84D8-421F-8E18-4CE52B79B9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0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E2960-1DB4-4FA6-AE43-2D1AFA098E12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D8A19-806F-455B-AD0C-7289DAA0D9E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5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8A19-806F-455B-AD0C-7289DAA0D9EB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76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4A9364-0B80-4259-B912-3F13E01FC2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FEF009-E58A-4369-B78F-E310539BF8D3}" type="datetimeFigureOut">
              <a:rPr lang="en-NZ" smtClean="0"/>
              <a:pPr/>
              <a:t>27/10/2021</a:t>
            </a:fld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h4i_mWhd8s&amp;feature=related" TargetMode="External"/><Relationship Id="rId2" Type="http://schemas.openxmlformats.org/officeDocument/2006/relationships/hyperlink" Target="http://www.youtube.com/watch?v=WHLAQsWtG-U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XILI9Q1jIw&amp;feature=related" TargetMode="External"/><Relationship Id="rId4" Type="http://schemas.openxmlformats.org/officeDocument/2006/relationships/hyperlink" Target="http://www.youtube.com/watch?v=YivQYeI0vys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www.youtube.com/watch?v=s1H5m0S-sdQ&amp;NR=1&amp;feature=fvwp" TargetMode="External"/><Relationship Id="rId5" Type="http://schemas.openxmlformats.org/officeDocument/2006/relationships/hyperlink" Target="http://www.youtube.com/watch?v=SBoFVoGA4nk&amp;feature=related" TargetMode="Externa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worldnews/northamerica/usa/4228722/George-Bushs-20-worst-moments.html" TargetMode="External"/><Relationship Id="rId2" Type="http://schemas.openxmlformats.org/officeDocument/2006/relationships/hyperlink" Target="http://top7business.com/?Top-7-Steps-to-Effective-Presentation-Skills&amp;id=1523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86750" cy="3506143"/>
          </a:xfrm>
        </p:spPr>
        <p:txBody>
          <a:bodyPr>
            <a:normAutofit/>
          </a:bodyPr>
          <a:lstStyle/>
          <a:p>
            <a:pPr algn="ctr" eaLnBrk="1" hangingPunct="1">
              <a:tabLst>
                <a:tab pos="1260475" algn="l"/>
                <a:tab pos="2147888" algn="l"/>
                <a:tab pos="2687638" algn="l"/>
                <a:tab pos="3851275" algn="l"/>
              </a:tabLst>
            </a:pPr>
            <a:r>
              <a:rPr lang="en-NZ" sz="4400" dirty="0">
                <a:solidFill>
                  <a:srgbClr val="FFFF00"/>
                </a:solidFill>
              </a:rPr>
              <a:t>Effective Presentations….</a:t>
            </a:r>
            <a:br>
              <a:rPr lang="en-NZ" sz="3000" dirty="0">
                <a:solidFill>
                  <a:srgbClr val="3B98ED"/>
                </a:solidFill>
              </a:rPr>
            </a:br>
            <a:br>
              <a:rPr lang="en-NZ" sz="3000" dirty="0">
                <a:solidFill>
                  <a:srgbClr val="3B98ED"/>
                </a:solidFill>
              </a:rPr>
            </a:br>
            <a:endParaRPr lang="en-NZ" sz="3000" dirty="0">
              <a:solidFill>
                <a:srgbClr val="3B98ED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75856" y="5085184"/>
            <a:ext cx="5400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dirty="0">
                <a:solidFill>
                  <a:srgbClr val="99FF66"/>
                </a:solidFill>
              </a:rPr>
              <a:t>Compiled by: Teresa Yap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dirty="0">
                <a:solidFill>
                  <a:srgbClr val="99FF66"/>
                </a:solidFill>
              </a:rPr>
              <a:t>Source:  various - Google,  YouTube etc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Effective Presentation</a:t>
            </a:r>
            <a:br>
              <a:rPr lang="en-US" sz="3200" dirty="0"/>
            </a:br>
            <a:r>
              <a:rPr lang="en-US" sz="3200" dirty="0"/>
              <a:t>Before Presenting…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99592" y="1988840"/>
            <a:ext cx="7776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Research the topic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Have backups!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Test electronics before presenting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Find out more about your audience – age, gender, culture, attitudes, beliefs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Check venue, parking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Rehearse and time your presentation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99FF66"/>
                </a:solidFill>
              </a:rPr>
              <a:t>Check yourself in your mirror prior to presentation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points for the slides…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85786" y="1988840"/>
            <a:ext cx="74758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Use at </a:t>
            </a:r>
            <a:r>
              <a:rPr lang="en-NZ" sz="3200">
                <a:solidFill>
                  <a:srgbClr val="99FF66"/>
                </a:solidFill>
              </a:rPr>
              <a:t>least 20 </a:t>
            </a:r>
            <a:r>
              <a:rPr lang="en-NZ" sz="3200" dirty="0">
                <a:solidFill>
                  <a:srgbClr val="99FF66"/>
                </a:solidFill>
              </a:rPr>
              <a:t>pt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Use bullet points – not paragraph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Check your screen saver!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Prepare notes you can remind yourself during the presentation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3200" dirty="0">
              <a:solidFill>
                <a:srgbClr val="99FF66"/>
              </a:solidFill>
            </a:endParaRPr>
          </a:p>
        </p:txBody>
      </p:sp>
      <p:sp>
        <p:nvSpPr>
          <p:cNvPr id="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198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presenting…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57158" y="1500174"/>
            <a:ext cx="8352928" cy="48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Dress appropriately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Tell the audience what you are presenting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Use eye contact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Speak clearly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Use a variety of visual aids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Be wary of body language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Do not read off the screen (if possible)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Use story telling, jokes – audience can relate to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Keep presentation short - not more than 15 </a:t>
            </a:r>
            <a:r>
              <a:rPr lang="en-NZ" sz="2200" dirty="0" err="1">
                <a:solidFill>
                  <a:srgbClr val="99FF66"/>
                </a:solidFill>
              </a:rPr>
              <a:t>mins</a:t>
            </a:r>
            <a:r>
              <a:rPr lang="en-NZ" sz="2200" dirty="0">
                <a:solidFill>
                  <a:srgbClr val="99FF66"/>
                </a:solidFill>
              </a:rPr>
              <a:t> if poss.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Allow some time for questions at the end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Hand notes only at end of presentation, not before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200" dirty="0">
                <a:solidFill>
                  <a:srgbClr val="99FF66"/>
                </a:solidFill>
              </a:rPr>
              <a:t>Thank the audience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200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Presentation clips…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87624" y="1700808"/>
            <a:ext cx="6858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dirty="0">
                <a:solidFill>
                  <a:srgbClr val="99FF66"/>
                </a:solidFill>
              </a:rPr>
              <a:t>Bad example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u="sng" dirty="0">
                <a:hlinkClick r:id="rId2"/>
              </a:rPr>
              <a:t>http://www.youtube.com/watch?v=WHLAQsWtG-U&amp;feature=related</a:t>
            </a:r>
            <a:endParaRPr lang="en-NZ" sz="2400" u="sng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dirty="0">
                <a:hlinkClick r:id="rId3"/>
              </a:rPr>
              <a:t>http://www.youtube.com/watch?v=6h4i_mWhd8s&amp;feature=related</a:t>
            </a:r>
            <a:endParaRPr lang="en-NZ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u="sng" dirty="0">
                <a:hlinkClick r:id="rId4"/>
              </a:rPr>
              <a:t>http://www.youtube.com/watch?v=YivQYeI0vys&amp;feature=related</a:t>
            </a:r>
            <a:endParaRPr lang="en-NZ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dirty="0">
                <a:hlinkClick r:id="rId5"/>
              </a:rPr>
              <a:t>http://www.youtube.com/watch?v=wXILI9Q1jIw&amp;feature=related</a:t>
            </a:r>
            <a:endParaRPr lang="en-NZ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NZ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400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Presentation clips…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87624" y="1700808"/>
            <a:ext cx="6858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Good example</a:t>
            </a:r>
          </a:p>
          <a:p>
            <a:r>
              <a:rPr lang="en-NZ" sz="3200" dirty="0"/>
              <a:t> </a:t>
            </a:r>
          </a:p>
          <a:p>
            <a:r>
              <a:rPr lang="en-NZ" sz="3200" dirty="0"/>
              <a:t> </a:t>
            </a:r>
            <a:endParaRPr lang="en-NZ" sz="3200" dirty="0">
              <a:solidFill>
                <a:srgbClr val="99FF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492896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u="sng" dirty="0"/>
          </a:p>
          <a:p>
            <a:r>
              <a:rPr lang="en-NZ" sz="2800" u="sng" dirty="0">
                <a:hlinkClick r:id="rId5"/>
              </a:rPr>
              <a:t>http://www.youtube.com/watch?v=SBoFVoGA4nk&amp;feature=related</a:t>
            </a:r>
            <a:endParaRPr lang="en-NZ" sz="2800" u="sng" dirty="0"/>
          </a:p>
          <a:p>
            <a:endParaRPr lang="en-NZ" sz="2800" u="sng" dirty="0"/>
          </a:p>
          <a:p>
            <a:r>
              <a:rPr lang="en-NZ" sz="2800" dirty="0">
                <a:hlinkClick r:id="rId6"/>
              </a:rPr>
              <a:t>http://www.youtube.com/watch?v=s1H5m0S-sdQ&amp;NR=1&amp;feature=fvwp</a:t>
            </a:r>
            <a:endParaRPr lang="en-NZ" sz="2800" dirty="0"/>
          </a:p>
          <a:p>
            <a:endParaRPr lang="en-NZ" sz="2800" dirty="0"/>
          </a:p>
          <a:p>
            <a:endParaRPr lang="en-NZ" sz="2800" u="sng" dirty="0"/>
          </a:p>
          <a:p>
            <a:endParaRPr lang="en-NZ" sz="2800" u="sng" dirty="0"/>
          </a:p>
          <a:p>
            <a:endParaRPr lang="en-NZ" sz="2800" dirty="0"/>
          </a:p>
          <a:p>
            <a:endParaRPr lang="en-NZ" sz="2800" u="sng" dirty="0"/>
          </a:p>
          <a:p>
            <a:endParaRPr lang="en-NZ" sz="2800" dirty="0"/>
          </a:p>
        </p:txBody>
      </p:sp>
      <p:pic>
        <p:nvPicPr>
          <p:cNvPr id="2" name="AB677B7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5723" y="8037512"/>
            <a:ext cx="3229226" cy="1816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843808" y="1988840"/>
            <a:ext cx="3600400" cy="29523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 dirty="0">
              <a:solidFill>
                <a:srgbClr val="0099CC"/>
              </a:solidFill>
            </a:endParaRPr>
          </a:p>
          <a:p>
            <a:pPr algn="ctr"/>
            <a:r>
              <a:rPr lang="en-NZ" sz="1600" dirty="0">
                <a:solidFill>
                  <a:srgbClr val="0099CC"/>
                </a:solidFill>
              </a:rPr>
              <a:t>Great Presentation</a:t>
            </a:r>
          </a:p>
          <a:p>
            <a:pPr algn="ctr"/>
            <a:endParaRPr lang="en-NZ" dirty="0">
              <a:solidFill>
                <a:srgbClr val="0099CC"/>
              </a:solidFill>
            </a:endParaRPr>
          </a:p>
          <a:p>
            <a:pPr algn="ctr"/>
            <a:endParaRPr lang="en-NZ" dirty="0">
              <a:solidFill>
                <a:srgbClr val="0099CC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411760" y="548680"/>
            <a:ext cx="1440160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Plan and prepare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427984" y="548680"/>
            <a:ext cx="1584176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Rehearse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1043608" y="1772816"/>
            <a:ext cx="1584176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Use a variety of visual aids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300192" y="1268760"/>
            <a:ext cx="1512168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Have backups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475656" y="4725144"/>
            <a:ext cx="1584176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Body language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3131840" y="5229200"/>
            <a:ext cx="1512168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Eye contact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6588224" y="2708920"/>
            <a:ext cx="1584176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Know your audience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5004048" y="5157192"/>
            <a:ext cx="1584176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Clear speaking</a:t>
            </a:r>
          </a:p>
          <a:p>
            <a:pPr algn="ctr"/>
            <a:r>
              <a:rPr lang="en-NZ" sz="1600" b="1" dirty="0">
                <a:solidFill>
                  <a:srgbClr val="0070C0"/>
                </a:solidFill>
              </a:rPr>
              <a:t>voice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6372200" y="4221088"/>
            <a:ext cx="1584176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Know your topic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899592" y="3356992"/>
            <a:ext cx="1512168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rgbClr val="0070C0"/>
                </a:solidFill>
              </a:rPr>
              <a:t>Don’t read off the screen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98884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dirty="0"/>
          </a:p>
          <a:p>
            <a:endParaRPr lang="en-NZ" sz="2800" dirty="0"/>
          </a:p>
          <a:p>
            <a:r>
              <a:rPr lang="en-NZ" sz="2800" dirty="0">
                <a:hlinkClick r:id="rId2"/>
              </a:rPr>
              <a:t>http://top7business.com/?Top-7-Steps-to-Effective-Presentation-Skills&amp;id=15234</a:t>
            </a:r>
            <a:endParaRPr lang="en-NZ" sz="2800" dirty="0"/>
          </a:p>
          <a:p>
            <a:endParaRPr lang="en-NZ" sz="2800" dirty="0"/>
          </a:p>
          <a:p>
            <a:r>
              <a:rPr lang="en-NZ" sz="2800" dirty="0"/>
              <a:t>George Bush worst moments</a:t>
            </a:r>
          </a:p>
          <a:p>
            <a:r>
              <a:rPr lang="en-NZ" sz="2800" u="sng" dirty="0">
                <a:hlinkClick r:id="rId3"/>
              </a:rPr>
              <a:t>http://www.telegraph.co.uk/news/worldnews/northamerica/usa/4228722/George-Bushs-20-worst-moments.html</a:t>
            </a:r>
            <a:endParaRPr lang="en-NZ" sz="2800" dirty="0"/>
          </a:p>
          <a:p>
            <a:endParaRPr lang="en-NZ" sz="2800" dirty="0"/>
          </a:p>
          <a:p>
            <a:endParaRPr lang="en-NZ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en-US" sz="3200" dirty="0"/>
              <a:t>Additional websites…</a:t>
            </a:r>
            <a:endParaRPr lang="en-AU" sz="3200" dirty="0"/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2">
      <a:dk1>
        <a:sysClr val="windowText" lastClr="000000"/>
      </a:dk1>
      <a:lt1>
        <a:srgbClr val="F8F8F8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686</TotalTime>
  <Words>374</Words>
  <Application>Microsoft Office PowerPoint</Application>
  <PresentationFormat>On-screen Show (4:3)</PresentationFormat>
  <Paragraphs>69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Rockwell</vt:lpstr>
      <vt:lpstr>Wingdings 2</vt:lpstr>
      <vt:lpstr>Foundry</vt:lpstr>
      <vt:lpstr>Effective Presentations….  </vt:lpstr>
      <vt:lpstr>Effective Presentation Before Presenting…</vt:lpstr>
      <vt:lpstr>Some points for the slides…</vt:lpstr>
      <vt:lpstr>When presenting…</vt:lpstr>
      <vt:lpstr>Presentation clips…</vt:lpstr>
      <vt:lpstr>Presentation clips…</vt:lpstr>
      <vt:lpstr>PowerPoint Presentation</vt:lpstr>
      <vt:lpstr>Additional websites…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Teresa Yap</cp:lastModifiedBy>
  <cp:revision>83</cp:revision>
  <dcterms:created xsi:type="dcterms:W3CDTF">2011-03-05T12:13:40Z</dcterms:created>
  <dcterms:modified xsi:type="dcterms:W3CDTF">2021-10-27T10:46:43Z</dcterms:modified>
</cp:coreProperties>
</file>