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15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F0819-3505-4A8E-A99B-F9449682C337}" type="datetimeFigureOut">
              <a:rPr lang="en-US" smtClean="0"/>
              <a:t>8/29/2016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1F90F-758C-4372-B659-9EB14C3BB2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F0819-3505-4A8E-A99B-F9449682C337}" type="datetimeFigureOut">
              <a:rPr lang="en-US" smtClean="0"/>
              <a:t>8/29/2016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1F90F-758C-4372-B659-9EB14C3BB2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F0819-3505-4A8E-A99B-F9449682C337}" type="datetimeFigureOut">
              <a:rPr lang="en-US" smtClean="0"/>
              <a:t>8/29/2016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1F90F-758C-4372-B659-9EB14C3BB2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F0819-3505-4A8E-A99B-F9449682C337}" type="datetimeFigureOut">
              <a:rPr lang="en-US" smtClean="0"/>
              <a:t>8/29/2016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1F90F-758C-4372-B659-9EB14C3BB2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F0819-3505-4A8E-A99B-F9449682C337}" type="datetimeFigureOut">
              <a:rPr lang="en-US" smtClean="0"/>
              <a:t>8/29/2016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1F90F-758C-4372-B659-9EB14C3BB2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F0819-3505-4A8E-A99B-F9449682C337}" type="datetimeFigureOut">
              <a:rPr lang="en-US" smtClean="0"/>
              <a:t>8/29/2016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1F90F-758C-4372-B659-9EB14C3BB2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F0819-3505-4A8E-A99B-F9449682C337}" type="datetimeFigureOut">
              <a:rPr lang="en-US" smtClean="0"/>
              <a:t>8/29/2016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1F90F-758C-4372-B659-9EB14C3BB2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F0819-3505-4A8E-A99B-F9449682C337}" type="datetimeFigureOut">
              <a:rPr lang="en-US" smtClean="0"/>
              <a:t>8/29/2016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1F90F-758C-4372-B659-9EB14C3BB2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F0819-3505-4A8E-A99B-F9449682C337}" type="datetimeFigureOut">
              <a:rPr lang="en-US" smtClean="0"/>
              <a:t>8/29/2016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1F90F-758C-4372-B659-9EB14C3BB2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F0819-3505-4A8E-A99B-F9449682C337}" type="datetimeFigureOut">
              <a:rPr lang="en-US" smtClean="0"/>
              <a:t>8/29/2016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1F90F-758C-4372-B659-9EB14C3BB2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F0819-3505-4A8E-A99B-F9449682C337}" type="datetimeFigureOut">
              <a:rPr lang="en-US" smtClean="0"/>
              <a:t>8/29/2016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1F90F-758C-4372-B659-9EB14C3BB2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CF0819-3505-4A8E-A99B-F9449682C337}" type="datetimeFigureOut">
              <a:rPr lang="en-US" smtClean="0"/>
              <a:t>8/29/2016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31F90F-758C-4372-B659-9EB14C3BB29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MEASUREMENT REVISION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solidFill>
                  <a:schemeClr val="tx1"/>
                </a:solidFill>
              </a:rPr>
              <a:t>METRIC CONVERSIONS</a:t>
            </a:r>
            <a:endParaRPr lang="en-US" sz="5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/>
          </a:p>
          <a:p>
            <a:pPr algn="ctr">
              <a:buNone/>
            </a:pPr>
            <a:r>
              <a:rPr lang="en-US" sz="4800" dirty="0"/>
              <a:t>8</a:t>
            </a:r>
            <a:r>
              <a:rPr lang="en-US" sz="4800" dirty="0" smtClean="0"/>
              <a:t>.7 cm = _________mm</a:t>
            </a:r>
          </a:p>
          <a:p>
            <a:pPr algn="ctr">
              <a:buNone/>
            </a:pPr>
            <a:endParaRPr lang="en-US" sz="4800" dirty="0"/>
          </a:p>
          <a:p>
            <a:pPr algn="ctr">
              <a:buNone/>
            </a:pPr>
            <a:r>
              <a:rPr lang="en-US" sz="4800" dirty="0"/>
              <a:t>8</a:t>
            </a:r>
            <a:r>
              <a:rPr lang="en-US" sz="4800" dirty="0" smtClean="0"/>
              <a:t>7 mm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/>
          </a:p>
          <a:p>
            <a:pPr algn="ctr">
              <a:buNone/>
            </a:pPr>
            <a:r>
              <a:rPr lang="en-US" sz="4800" dirty="0" smtClean="0"/>
              <a:t>605 mm = __________m</a:t>
            </a:r>
          </a:p>
          <a:p>
            <a:pPr algn="ctr">
              <a:buNone/>
            </a:pPr>
            <a:endParaRPr lang="en-US" sz="4800" dirty="0"/>
          </a:p>
          <a:p>
            <a:pPr algn="ctr">
              <a:buNone/>
            </a:pPr>
            <a:r>
              <a:rPr lang="en-US" sz="4800" dirty="0" smtClean="0"/>
              <a:t>0.605 m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NZ" sz="5400" dirty="0" smtClean="0"/>
              <a:t>1 cm²= ________mm²</a:t>
            </a:r>
          </a:p>
          <a:p>
            <a:pPr marL="0" indent="0" algn="ctr">
              <a:buNone/>
            </a:pPr>
            <a:endParaRPr lang="en-NZ" sz="5400" dirty="0"/>
          </a:p>
          <a:p>
            <a:pPr marL="0" indent="0" algn="ctr">
              <a:buNone/>
            </a:pPr>
            <a:r>
              <a:rPr lang="en-NZ" sz="5400" dirty="0" smtClean="0"/>
              <a:t>1cm ²= 1cm x 1cm</a:t>
            </a:r>
          </a:p>
          <a:p>
            <a:pPr marL="0" indent="0" algn="ctr">
              <a:buNone/>
            </a:pPr>
            <a:r>
              <a:rPr lang="en-NZ" sz="5400" dirty="0" smtClean="0"/>
              <a:t>= 10mm x 10mm</a:t>
            </a:r>
          </a:p>
          <a:p>
            <a:pPr marL="0" indent="0" algn="ctr">
              <a:buNone/>
            </a:pPr>
            <a:r>
              <a:rPr lang="en-NZ" sz="5400" dirty="0" smtClean="0"/>
              <a:t>= 100 mm²</a:t>
            </a:r>
          </a:p>
          <a:p>
            <a:pPr marL="0" indent="0" algn="ctr">
              <a:buNone/>
            </a:pPr>
            <a:endParaRPr lang="en-NZ" sz="5400" dirty="0"/>
          </a:p>
        </p:txBody>
      </p:sp>
    </p:spTree>
    <p:extLst>
      <p:ext uri="{BB962C8B-B14F-4D97-AF65-F5344CB8AC3E}">
        <p14:creationId xmlns:p14="http://schemas.microsoft.com/office/powerpoint/2010/main" val="1175616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NZ" sz="4800" dirty="0" smtClean="0"/>
              <a:t>1 metre ² = _________ cm²</a:t>
            </a:r>
          </a:p>
          <a:p>
            <a:pPr marL="0" indent="0" algn="ctr">
              <a:buNone/>
            </a:pPr>
            <a:r>
              <a:rPr lang="en-NZ" sz="4800" dirty="0" smtClean="0"/>
              <a:t>1 m ² = 1 m x 1m</a:t>
            </a:r>
          </a:p>
          <a:p>
            <a:pPr marL="0" indent="0" algn="ctr">
              <a:buNone/>
            </a:pPr>
            <a:r>
              <a:rPr lang="en-NZ" sz="4800" dirty="0" smtClean="0"/>
              <a:t>= 100cm x 100 cm</a:t>
            </a:r>
          </a:p>
          <a:p>
            <a:pPr marL="0" indent="0" algn="ctr">
              <a:buNone/>
            </a:pPr>
            <a:r>
              <a:rPr lang="en-NZ" sz="4800" dirty="0" smtClean="0"/>
              <a:t>= 10 000 cm²</a:t>
            </a:r>
          </a:p>
          <a:p>
            <a:pPr marL="0" indent="0" algn="ctr">
              <a:buNone/>
            </a:pPr>
            <a:endParaRPr lang="en-NZ" sz="4800" dirty="0"/>
          </a:p>
        </p:txBody>
      </p:sp>
    </p:spTree>
    <p:extLst>
      <p:ext uri="{BB962C8B-B14F-4D97-AF65-F5344CB8AC3E}">
        <p14:creationId xmlns:p14="http://schemas.microsoft.com/office/powerpoint/2010/main" val="3411909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sz="4400" dirty="0" smtClean="0"/>
              <a:t>850 </a:t>
            </a:r>
            <a:r>
              <a:rPr lang="en-US" sz="4400" dirty="0" err="1" smtClean="0"/>
              <a:t>metres</a:t>
            </a:r>
            <a:r>
              <a:rPr lang="en-US" sz="4400" dirty="0" smtClean="0"/>
              <a:t> = __________km</a:t>
            </a:r>
          </a:p>
          <a:p>
            <a:pPr algn="ctr">
              <a:buNone/>
            </a:pPr>
            <a:endParaRPr lang="en-US" sz="4400" dirty="0"/>
          </a:p>
          <a:p>
            <a:pPr algn="ctr">
              <a:buNone/>
            </a:pPr>
            <a:r>
              <a:rPr lang="en-US" sz="4400" dirty="0" smtClean="0"/>
              <a:t>0.85 km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5400" dirty="0" smtClean="0"/>
          </a:p>
          <a:p>
            <a:pPr algn="ctr">
              <a:buNone/>
            </a:pPr>
            <a:r>
              <a:rPr lang="en-US" sz="4800" dirty="0" smtClean="0"/>
              <a:t>26 </a:t>
            </a:r>
            <a:r>
              <a:rPr lang="en-US" sz="4800" dirty="0" err="1" smtClean="0"/>
              <a:t>metres</a:t>
            </a:r>
            <a:r>
              <a:rPr lang="en-US" sz="4800" dirty="0" smtClean="0"/>
              <a:t> = __________cm</a:t>
            </a:r>
          </a:p>
          <a:p>
            <a:pPr algn="ctr">
              <a:buNone/>
            </a:pPr>
            <a:endParaRPr lang="en-US" sz="4800" dirty="0"/>
          </a:p>
          <a:p>
            <a:pPr algn="ctr">
              <a:buNone/>
            </a:pPr>
            <a:r>
              <a:rPr lang="en-US" sz="4800" dirty="0" smtClean="0"/>
              <a:t>2600 cm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sz="4800" dirty="0" smtClean="0"/>
              <a:t>2096 mm = __________m</a:t>
            </a:r>
          </a:p>
          <a:p>
            <a:pPr algn="ctr">
              <a:buNone/>
            </a:pPr>
            <a:endParaRPr lang="en-US" sz="4800" dirty="0"/>
          </a:p>
          <a:p>
            <a:pPr algn="ctr">
              <a:buNone/>
            </a:pPr>
            <a:r>
              <a:rPr lang="en-US" sz="4800" dirty="0" smtClean="0"/>
              <a:t>2.096 m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algn="ctr">
              <a:buNone/>
            </a:pPr>
            <a:r>
              <a:rPr lang="en-US" sz="5400" dirty="0" smtClean="0"/>
              <a:t>189 mm = ________cm</a:t>
            </a:r>
          </a:p>
          <a:p>
            <a:pPr algn="ctr">
              <a:buNone/>
            </a:pPr>
            <a:endParaRPr lang="en-US" sz="5400" dirty="0"/>
          </a:p>
          <a:p>
            <a:pPr algn="ctr">
              <a:buNone/>
            </a:pPr>
            <a:r>
              <a:rPr lang="en-US" sz="5400" dirty="0" smtClean="0"/>
              <a:t>18.9 cm</a:t>
            </a:r>
          </a:p>
          <a:p>
            <a:pPr algn="ctr">
              <a:buNone/>
            </a:pPr>
            <a:endParaRPr lang="en-US" sz="5400" dirty="0"/>
          </a:p>
          <a:p>
            <a:pPr algn="ctr">
              <a:buNone/>
            </a:pPr>
            <a:endParaRPr lang="en-US" sz="5400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4800" dirty="0" smtClean="0"/>
          </a:p>
          <a:p>
            <a:pPr algn="ctr">
              <a:buNone/>
            </a:pPr>
            <a:r>
              <a:rPr lang="en-US" sz="4800" dirty="0" smtClean="0"/>
              <a:t>16.75 m = __________ mm</a:t>
            </a:r>
          </a:p>
          <a:p>
            <a:pPr algn="ctr">
              <a:buNone/>
            </a:pPr>
            <a:endParaRPr lang="en-US" sz="4800" dirty="0"/>
          </a:p>
          <a:p>
            <a:pPr algn="ctr">
              <a:buNone/>
            </a:pPr>
            <a:r>
              <a:rPr lang="en-US" sz="4800" dirty="0" smtClean="0"/>
              <a:t>16,750 mm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sz="4800" dirty="0" smtClean="0"/>
              <a:t>98 mm = _________cm</a:t>
            </a:r>
          </a:p>
          <a:p>
            <a:pPr algn="ctr">
              <a:buNone/>
            </a:pPr>
            <a:r>
              <a:rPr lang="en-US" sz="4800" dirty="0" smtClean="0"/>
              <a:t>= ___________ m</a:t>
            </a:r>
          </a:p>
          <a:p>
            <a:pPr algn="ctr">
              <a:buNone/>
            </a:pPr>
            <a:endParaRPr lang="en-US" sz="4800" dirty="0"/>
          </a:p>
          <a:p>
            <a:pPr algn="ctr">
              <a:buNone/>
            </a:pPr>
            <a:r>
              <a:rPr lang="en-US" sz="4800" dirty="0" smtClean="0"/>
              <a:t>=9.8 cm =0.098 m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4800" dirty="0" smtClean="0"/>
          </a:p>
          <a:p>
            <a:pPr algn="ctr">
              <a:buNone/>
            </a:pPr>
            <a:r>
              <a:rPr lang="en-US" sz="4800" dirty="0" smtClean="0"/>
              <a:t>1.5 km = __________cm </a:t>
            </a:r>
          </a:p>
          <a:p>
            <a:pPr algn="ctr">
              <a:buNone/>
            </a:pPr>
            <a:endParaRPr lang="en-US" sz="4800" dirty="0" smtClean="0"/>
          </a:p>
          <a:p>
            <a:pPr algn="ctr">
              <a:buNone/>
            </a:pPr>
            <a:r>
              <a:rPr lang="en-US" sz="4800" dirty="0" smtClean="0"/>
              <a:t>1.5km = 1500 m</a:t>
            </a:r>
            <a:endParaRPr lang="en-US" sz="4800" dirty="0"/>
          </a:p>
          <a:p>
            <a:pPr algn="ctr">
              <a:buNone/>
            </a:pPr>
            <a:r>
              <a:rPr lang="en-US" sz="4800" dirty="0" smtClean="0"/>
              <a:t>= 150,000 cm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5400" dirty="0" smtClean="0"/>
              <a:t>0.005 m = _________cm</a:t>
            </a:r>
          </a:p>
          <a:p>
            <a:pPr algn="ctr">
              <a:buNone/>
            </a:pPr>
            <a:r>
              <a:rPr lang="en-US" sz="5400" dirty="0" smtClean="0"/>
              <a:t>=___________mm</a:t>
            </a:r>
          </a:p>
          <a:p>
            <a:pPr algn="ctr">
              <a:buNone/>
            </a:pPr>
            <a:endParaRPr lang="en-US" sz="5400" dirty="0"/>
          </a:p>
          <a:p>
            <a:pPr algn="ctr">
              <a:buNone/>
            </a:pPr>
            <a:r>
              <a:rPr lang="en-US" sz="5400" dirty="0" smtClean="0"/>
              <a:t>0.5 cm or 5mm</a:t>
            </a:r>
            <a:endParaRPr 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131</Words>
  <Application>Microsoft Office PowerPoint</Application>
  <PresentationFormat>On-screen Show (4:3)</PresentationFormat>
  <Paragraphs>61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MEASUREMENT REVISION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MEASUREMENT REVISION</dc:title>
  <dc:creator>A.Non</dc:creator>
  <cp:lastModifiedBy>Susie Powell</cp:lastModifiedBy>
  <cp:revision>17</cp:revision>
  <dcterms:created xsi:type="dcterms:W3CDTF">2015-08-30T05:25:29Z</dcterms:created>
  <dcterms:modified xsi:type="dcterms:W3CDTF">2016-08-28T20:41:04Z</dcterms:modified>
</cp:coreProperties>
</file>