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74" r:id="rId7"/>
    <p:sldId id="272" r:id="rId8"/>
    <p:sldId id="260" r:id="rId9"/>
    <p:sldId id="259" r:id="rId10"/>
    <p:sldId id="261" r:id="rId11"/>
    <p:sldId id="262" r:id="rId12"/>
    <p:sldId id="263" r:id="rId13"/>
    <p:sldId id="264" r:id="rId14"/>
    <p:sldId id="273" r:id="rId15"/>
    <p:sldId id="275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8744EA-107A-AE2F-B693-DE0CBA833DFC}" v="1" dt="2020-10-27T02:14:53.1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9" autoAdjust="0"/>
    <p:restoredTop sz="94660"/>
  </p:normalViewPr>
  <p:slideViewPr>
    <p:cSldViewPr>
      <p:cViewPr varScale="1">
        <p:scale>
          <a:sx n="104" d="100"/>
          <a:sy n="104" d="100"/>
        </p:scale>
        <p:origin x="118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bbie Loveridge" userId="23f3239d-4846-40ef-9724-63452f1de651" providerId="ADAL" clId="{ECF8B3B9-D57D-42E2-9FF2-A25BDF221099}"/>
    <pc:docChg chg="modSld">
      <pc:chgData name="Debbie Loveridge" userId="23f3239d-4846-40ef-9724-63452f1de651" providerId="ADAL" clId="{ECF8B3B9-D57D-42E2-9FF2-A25BDF221099}" dt="2020-10-27T02:30:26.309" v="246" actId="20577"/>
      <pc:docMkLst>
        <pc:docMk/>
      </pc:docMkLst>
      <pc:sldChg chg="modSp">
        <pc:chgData name="Debbie Loveridge" userId="23f3239d-4846-40ef-9724-63452f1de651" providerId="ADAL" clId="{ECF8B3B9-D57D-42E2-9FF2-A25BDF221099}" dt="2020-10-27T02:17:25.055" v="5" actId="20577"/>
        <pc:sldMkLst>
          <pc:docMk/>
          <pc:sldMk cId="0" sldId="259"/>
        </pc:sldMkLst>
        <pc:spChg chg="mod">
          <ac:chgData name="Debbie Loveridge" userId="23f3239d-4846-40ef-9724-63452f1de651" providerId="ADAL" clId="{ECF8B3B9-D57D-42E2-9FF2-A25BDF221099}" dt="2020-10-27T02:17:25.055" v="5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">
        <pc:chgData name="Debbie Loveridge" userId="23f3239d-4846-40ef-9724-63452f1de651" providerId="ADAL" clId="{ECF8B3B9-D57D-42E2-9FF2-A25BDF221099}" dt="2020-10-27T02:17:17.023" v="3" actId="20577"/>
        <pc:sldMkLst>
          <pc:docMk/>
          <pc:sldMk cId="0" sldId="260"/>
        </pc:sldMkLst>
        <pc:spChg chg="mod">
          <ac:chgData name="Debbie Loveridge" userId="23f3239d-4846-40ef-9724-63452f1de651" providerId="ADAL" clId="{ECF8B3B9-D57D-42E2-9FF2-A25BDF221099}" dt="2020-10-27T02:17:17.023" v="3" actId="20577"/>
          <ac:spMkLst>
            <pc:docMk/>
            <pc:sldMk cId="0" sldId="260"/>
            <ac:spMk id="3" creationId="{00000000-0000-0000-0000-000000000000}"/>
          </ac:spMkLst>
        </pc:spChg>
      </pc:sldChg>
      <pc:sldChg chg="modSp">
        <pc:chgData name="Debbie Loveridge" userId="23f3239d-4846-40ef-9724-63452f1de651" providerId="ADAL" clId="{ECF8B3B9-D57D-42E2-9FF2-A25BDF221099}" dt="2020-10-27T02:17:29.687" v="7" actId="20577"/>
        <pc:sldMkLst>
          <pc:docMk/>
          <pc:sldMk cId="0" sldId="261"/>
        </pc:sldMkLst>
        <pc:spChg chg="mod">
          <ac:chgData name="Debbie Loveridge" userId="23f3239d-4846-40ef-9724-63452f1de651" providerId="ADAL" clId="{ECF8B3B9-D57D-42E2-9FF2-A25BDF221099}" dt="2020-10-27T02:17:29.687" v="7" actId="20577"/>
          <ac:spMkLst>
            <pc:docMk/>
            <pc:sldMk cId="0" sldId="261"/>
            <ac:spMk id="3" creationId="{00000000-0000-0000-0000-000000000000}"/>
          </ac:spMkLst>
        </pc:spChg>
      </pc:sldChg>
      <pc:sldChg chg="modSp">
        <pc:chgData name="Debbie Loveridge" userId="23f3239d-4846-40ef-9724-63452f1de651" providerId="ADAL" clId="{ECF8B3B9-D57D-42E2-9FF2-A25BDF221099}" dt="2020-10-27T02:17:35.285" v="9" actId="20577"/>
        <pc:sldMkLst>
          <pc:docMk/>
          <pc:sldMk cId="0" sldId="262"/>
        </pc:sldMkLst>
        <pc:spChg chg="mod">
          <ac:chgData name="Debbie Loveridge" userId="23f3239d-4846-40ef-9724-63452f1de651" providerId="ADAL" clId="{ECF8B3B9-D57D-42E2-9FF2-A25BDF221099}" dt="2020-10-27T02:17:35.285" v="9" actId="20577"/>
          <ac:spMkLst>
            <pc:docMk/>
            <pc:sldMk cId="0" sldId="262"/>
            <ac:spMk id="3" creationId="{00000000-0000-0000-0000-000000000000}"/>
          </ac:spMkLst>
        </pc:spChg>
      </pc:sldChg>
      <pc:sldChg chg="modSp">
        <pc:chgData name="Debbie Loveridge" userId="23f3239d-4846-40ef-9724-63452f1de651" providerId="ADAL" clId="{ECF8B3B9-D57D-42E2-9FF2-A25BDF221099}" dt="2020-10-27T02:17:39.818" v="11" actId="20577"/>
        <pc:sldMkLst>
          <pc:docMk/>
          <pc:sldMk cId="0" sldId="263"/>
        </pc:sldMkLst>
        <pc:spChg chg="mod">
          <ac:chgData name="Debbie Loveridge" userId="23f3239d-4846-40ef-9724-63452f1de651" providerId="ADAL" clId="{ECF8B3B9-D57D-42E2-9FF2-A25BDF221099}" dt="2020-10-27T02:17:39.818" v="11" actId="20577"/>
          <ac:spMkLst>
            <pc:docMk/>
            <pc:sldMk cId="0" sldId="263"/>
            <ac:spMk id="3" creationId="{00000000-0000-0000-0000-000000000000}"/>
          </ac:spMkLst>
        </pc:spChg>
      </pc:sldChg>
      <pc:sldChg chg="modSp">
        <pc:chgData name="Debbie Loveridge" userId="23f3239d-4846-40ef-9724-63452f1de651" providerId="ADAL" clId="{ECF8B3B9-D57D-42E2-9FF2-A25BDF221099}" dt="2020-10-27T02:17:44.636" v="13" actId="20577"/>
        <pc:sldMkLst>
          <pc:docMk/>
          <pc:sldMk cId="0" sldId="264"/>
        </pc:sldMkLst>
        <pc:spChg chg="mod">
          <ac:chgData name="Debbie Loveridge" userId="23f3239d-4846-40ef-9724-63452f1de651" providerId="ADAL" clId="{ECF8B3B9-D57D-42E2-9FF2-A25BDF221099}" dt="2020-10-27T02:17:44.636" v="13" actId="20577"/>
          <ac:spMkLst>
            <pc:docMk/>
            <pc:sldMk cId="0" sldId="264"/>
            <ac:spMk id="3" creationId="{00000000-0000-0000-0000-000000000000}"/>
          </ac:spMkLst>
        </pc:spChg>
      </pc:sldChg>
      <pc:sldChg chg="modSp">
        <pc:chgData name="Debbie Loveridge" userId="23f3239d-4846-40ef-9724-63452f1de651" providerId="ADAL" clId="{ECF8B3B9-D57D-42E2-9FF2-A25BDF221099}" dt="2020-10-27T02:29:59.184" v="234" actId="20577"/>
        <pc:sldMkLst>
          <pc:docMk/>
          <pc:sldMk cId="0" sldId="265"/>
        </pc:sldMkLst>
        <pc:spChg chg="mod">
          <ac:chgData name="Debbie Loveridge" userId="23f3239d-4846-40ef-9724-63452f1de651" providerId="ADAL" clId="{ECF8B3B9-D57D-42E2-9FF2-A25BDF221099}" dt="2020-10-27T02:29:59.184" v="234" actId="20577"/>
          <ac:spMkLst>
            <pc:docMk/>
            <pc:sldMk cId="0" sldId="265"/>
            <ac:spMk id="3" creationId="{00000000-0000-0000-0000-000000000000}"/>
          </ac:spMkLst>
        </pc:spChg>
      </pc:sldChg>
      <pc:sldChg chg="modSp">
        <pc:chgData name="Debbie Loveridge" userId="23f3239d-4846-40ef-9724-63452f1de651" providerId="ADAL" clId="{ECF8B3B9-D57D-42E2-9FF2-A25BDF221099}" dt="2020-10-27T02:30:03.519" v="236" actId="20577"/>
        <pc:sldMkLst>
          <pc:docMk/>
          <pc:sldMk cId="0" sldId="266"/>
        </pc:sldMkLst>
        <pc:spChg chg="mod">
          <ac:chgData name="Debbie Loveridge" userId="23f3239d-4846-40ef-9724-63452f1de651" providerId="ADAL" clId="{ECF8B3B9-D57D-42E2-9FF2-A25BDF221099}" dt="2020-10-27T02:30:03.519" v="236" actId="20577"/>
          <ac:spMkLst>
            <pc:docMk/>
            <pc:sldMk cId="0" sldId="266"/>
            <ac:spMk id="3" creationId="{00000000-0000-0000-0000-000000000000}"/>
          </ac:spMkLst>
        </pc:spChg>
      </pc:sldChg>
      <pc:sldChg chg="modSp">
        <pc:chgData name="Debbie Loveridge" userId="23f3239d-4846-40ef-9724-63452f1de651" providerId="ADAL" clId="{ECF8B3B9-D57D-42E2-9FF2-A25BDF221099}" dt="2020-10-27T02:30:07.368" v="238" actId="20577"/>
        <pc:sldMkLst>
          <pc:docMk/>
          <pc:sldMk cId="0" sldId="267"/>
        </pc:sldMkLst>
        <pc:spChg chg="mod">
          <ac:chgData name="Debbie Loveridge" userId="23f3239d-4846-40ef-9724-63452f1de651" providerId="ADAL" clId="{ECF8B3B9-D57D-42E2-9FF2-A25BDF221099}" dt="2020-10-27T02:30:07.368" v="238" actId="20577"/>
          <ac:spMkLst>
            <pc:docMk/>
            <pc:sldMk cId="0" sldId="267"/>
            <ac:spMk id="3" creationId="{00000000-0000-0000-0000-000000000000}"/>
          </ac:spMkLst>
        </pc:spChg>
      </pc:sldChg>
      <pc:sldChg chg="modSp">
        <pc:chgData name="Debbie Loveridge" userId="23f3239d-4846-40ef-9724-63452f1de651" providerId="ADAL" clId="{ECF8B3B9-D57D-42E2-9FF2-A25BDF221099}" dt="2020-10-27T02:30:12.624" v="240" actId="20577"/>
        <pc:sldMkLst>
          <pc:docMk/>
          <pc:sldMk cId="0" sldId="268"/>
        </pc:sldMkLst>
        <pc:spChg chg="mod">
          <ac:chgData name="Debbie Loveridge" userId="23f3239d-4846-40ef-9724-63452f1de651" providerId="ADAL" clId="{ECF8B3B9-D57D-42E2-9FF2-A25BDF221099}" dt="2020-10-27T02:30:12.624" v="240" actId="20577"/>
          <ac:spMkLst>
            <pc:docMk/>
            <pc:sldMk cId="0" sldId="268"/>
            <ac:spMk id="3" creationId="{00000000-0000-0000-0000-000000000000}"/>
          </ac:spMkLst>
        </pc:spChg>
      </pc:sldChg>
      <pc:sldChg chg="modSp">
        <pc:chgData name="Debbie Loveridge" userId="23f3239d-4846-40ef-9724-63452f1de651" providerId="ADAL" clId="{ECF8B3B9-D57D-42E2-9FF2-A25BDF221099}" dt="2020-10-27T02:30:16.998" v="242" actId="20577"/>
        <pc:sldMkLst>
          <pc:docMk/>
          <pc:sldMk cId="0" sldId="269"/>
        </pc:sldMkLst>
        <pc:spChg chg="mod">
          <ac:chgData name="Debbie Loveridge" userId="23f3239d-4846-40ef-9724-63452f1de651" providerId="ADAL" clId="{ECF8B3B9-D57D-42E2-9FF2-A25BDF221099}" dt="2020-10-27T02:30:16.998" v="242" actId="20577"/>
          <ac:spMkLst>
            <pc:docMk/>
            <pc:sldMk cId="0" sldId="269"/>
            <ac:spMk id="3" creationId="{00000000-0000-0000-0000-000000000000}"/>
          </ac:spMkLst>
        </pc:spChg>
      </pc:sldChg>
      <pc:sldChg chg="modSp">
        <pc:chgData name="Debbie Loveridge" userId="23f3239d-4846-40ef-9724-63452f1de651" providerId="ADAL" clId="{ECF8B3B9-D57D-42E2-9FF2-A25BDF221099}" dt="2020-10-27T02:30:21.702" v="244" actId="20577"/>
        <pc:sldMkLst>
          <pc:docMk/>
          <pc:sldMk cId="0" sldId="270"/>
        </pc:sldMkLst>
        <pc:spChg chg="mod">
          <ac:chgData name="Debbie Loveridge" userId="23f3239d-4846-40ef-9724-63452f1de651" providerId="ADAL" clId="{ECF8B3B9-D57D-42E2-9FF2-A25BDF221099}" dt="2020-10-27T02:30:21.702" v="244" actId="20577"/>
          <ac:spMkLst>
            <pc:docMk/>
            <pc:sldMk cId="0" sldId="270"/>
            <ac:spMk id="3" creationId="{00000000-0000-0000-0000-000000000000}"/>
          </ac:spMkLst>
        </pc:spChg>
      </pc:sldChg>
      <pc:sldChg chg="modSp">
        <pc:chgData name="Debbie Loveridge" userId="23f3239d-4846-40ef-9724-63452f1de651" providerId="ADAL" clId="{ECF8B3B9-D57D-42E2-9FF2-A25BDF221099}" dt="2020-10-27T02:30:26.309" v="246" actId="20577"/>
        <pc:sldMkLst>
          <pc:docMk/>
          <pc:sldMk cId="0" sldId="271"/>
        </pc:sldMkLst>
        <pc:spChg chg="mod">
          <ac:chgData name="Debbie Loveridge" userId="23f3239d-4846-40ef-9724-63452f1de651" providerId="ADAL" clId="{ECF8B3B9-D57D-42E2-9FF2-A25BDF221099}" dt="2020-10-27T02:30:26.309" v="246" actId="20577"/>
          <ac:spMkLst>
            <pc:docMk/>
            <pc:sldMk cId="0" sldId="271"/>
            <ac:spMk id="3" creationId="{00000000-0000-0000-0000-000000000000}"/>
          </ac:spMkLst>
        </pc:spChg>
      </pc:sldChg>
      <pc:sldChg chg="modSp">
        <pc:chgData name="Debbie Loveridge" userId="23f3239d-4846-40ef-9724-63452f1de651" providerId="ADAL" clId="{ECF8B3B9-D57D-42E2-9FF2-A25BDF221099}" dt="2020-10-27T02:17:11.207" v="1" actId="20577"/>
        <pc:sldMkLst>
          <pc:docMk/>
          <pc:sldMk cId="329374882" sldId="272"/>
        </pc:sldMkLst>
        <pc:spChg chg="mod">
          <ac:chgData name="Debbie Loveridge" userId="23f3239d-4846-40ef-9724-63452f1de651" providerId="ADAL" clId="{ECF8B3B9-D57D-42E2-9FF2-A25BDF221099}" dt="2020-10-27T02:17:11.207" v="1" actId="20577"/>
          <ac:spMkLst>
            <pc:docMk/>
            <pc:sldMk cId="329374882" sldId="272"/>
            <ac:spMk id="3" creationId="{00000000-0000-0000-0000-000000000000}"/>
          </ac:spMkLst>
        </pc:spChg>
      </pc:sldChg>
      <pc:sldChg chg="modSp modAnim">
        <pc:chgData name="Debbie Loveridge" userId="23f3239d-4846-40ef-9724-63452f1de651" providerId="ADAL" clId="{ECF8B3B9-D57D-42E2-9FF2-A25BDF221099}" dt="2020-10-27T02:27:57.980" v="232"/>
        <pc:sldMkLst>
          <pc:docMk/>
          <pc:sldMk cId="703690545" sldId="275"/>
        </pc:sldMkLst>
        <pc:spChg chg="mod">
          <ac:chgData name="Debbie Loveridge" userId="23f3239d-4846-40ef-9724-63452f1de651" providerId="ADAL" clId="{ECF8B3B9-D57D-42E2-9FF2-A25BDF221099}" dt="2020-10-27T02:27:57.980" v="232"/>
          <ac:spMkLst>
            <pc:docMk/>
            <pc:sldMk cId="703690545" sldId="275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A0DA4-342C-462C-9617-E128EC0EDD1F}" type="datetimeFigureOut">
              <a:rPr lang="en-US"/>
              <a:pPr>
                <a:defRPr/>
              </a:pPr>
              <a:t>10/27/2020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D968F-822F-404C-8B06-7D0E0BB60763}" type="slidenum">
              <a:rPr lang="en-NZ" altLang="en-US"/>
              <a:pPr/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1200643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42AC5-50CF-4F94-AF52-6A42DC80125D}" type="datetimeFigureOut">
              <a:rPr lang="en-US"/>
              <a:pPr>
                <a:defRPr/>
              </a:pPr>
              <a:t>10/27/2020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F0C04-85DF-4D71-9C13-16A7BE9D587E}" type="slidenum">
              <a:rPr lang="en-NZ" altLang="en-US"/>
              <a:pPr/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3710736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AD178-6D64-45CC-BF98-8B373D0CC4FD}" type="datetimeFigureOut">
              <a:rPr lang="en-US"/>
              <a:pPr>
                <a:defRPr/>
              </a:pPr>
              <a:t>10/27/2020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6B9374-1D60-4E7B-85A0-98680B44FAF0}" type="slidenum">
              <a:rPr lang="en-NZ" altLang="en-US"/>
              <a:pPr/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251496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0261F-F191-484A-BD31-922FD4C5CB0A}" type="datetimeFigureOut">
              <a:rPr lang="en-US"/>
              <a:pPr>
                <a:defRPr/>
              </a:pPr>
              <a:t>10/27/2020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E74C6-9C59-4CA8-AFB7-5A82091E94CF}" type="slidenum">
              <a:rPr lang="en-NZ" altLang="en-US"/>
              <a:pPr/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2297233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055C5-48D3-4A32-82F2-DD6F168CF487}" type="datetimeFigureOut">
              <a:rPr lang="en-US"/>
              <a:pPr>
                <a:defRPr/>
              </a:pPr>
              <a:t>10/27/2020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69AC26-C3B3-48A5-B497-B9C49EC421C1}" type="slidenum">
              <a:rPr lang="en-NZ" altLang="en-US"/>
              <a:pPr/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219466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67CD3-308D-4772-A10B-2F8B643B57D8}" type="datetimeFigureOut">
              <a:rPr lang="en-US"/>
              <a:pPr>
                <a:defRPr/>
              </a:pPr>
              <a:t>10/27/2020</a:t>
            </a:fld>
            <a:endParaRPr lang="en-N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B7A091-8802-47EB-BF51-64795B988627}" type="slidenum">
              <a:rPr lang="en-NZ" altLang="en-US"/>
              <a:pPr/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3268209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DDECE-1FD3-404C-9FB3-21D201408757}" type="datetimeFigureOut">
              <a:rPr lang="en-US"/>
              <a:pPr>
                <a:defRPr/>
              </a:pPr>
              <a:t>10/27/2020</a:t>
            </a:fld>
            <a:endParaRPr lang="en-NZ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AE0B27-F049-43D0-A324-4C927202C675}" type="slidenum">
              <a:rPr lang="en-NZ" altLang="en-US"/>
              <a:pPr/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3738042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8A1D6-DFA3-4FF6-B328-C49E9E76F817}" type="datetimeFigureOut">
              <a:rPr lang="en-US"/>
              <a:pPr>
                <a:defRPr/>
              </a:pPr>
              <a:t>10/27/2020</a:t>
            </a:fld>
            <a:endParaRPr lang="en-N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C96051-ABA3-4A1F-8B26-37898571EC95}" type="slidenum">
              <a:rPr lang="en-NZ" altLang="en-US"/>
              <a:pPr/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195572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5D444-1B0B-44F1-8DCF-61F1FFC15EB8}" type="datetimeFigureOut">
              <a:rPr lang="en-US"/>
              <a:pPr>
                <a:defRPr/>
              </a:pPr>
              <a:t>10/27/2020</a:t>
            </a:fld>
            <a:endParaRPr lang="en-NZ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65E527-EE5F-453E-9D3D-C0B8395806EE}" type="slidenum">
              <a:rPr lang="en-NZ" altLang="en-US"/>
              <a:pPr/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223755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C6BD1-39FE-47D4-9806-D390E75249C4}" type="datetimeFigureOut">
              <a:rPr lang="en-US"/>
              <a:pPr>
                <a:defRPr/>
              </a:pPr>
              <a:t>10/27/2020</a:t>
            </a:fld>
            <a:endParaRPr lang="en-N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BA24D1-9040-44F4-868B-A56DBF770D09}" type="slidenum">
              <a:rPr lang="en-NZ" altLang="en-US"/>
              <a:pPr/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840247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F880E-7BB9-41B6-8DC1-394803926904}" type="datetimeFigureOut">
              <a:rPr lang="en-US"/>
              <a:pPr>
                <a:defRPr/>
              </a:pPr>
              <a:t>10/27/2020</a:t>
            </a:fld>
            <a:endParaRPr lang="en-N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542902-C951-4EBC-9641-9B8DDBF9209A}" type="slidenum">
              <a:rPr lang="en-NZ" altLang="en-US"/>
              <a:pPr/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538785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NZ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NZ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3E15930-0C83-44A8-A0EE-5E8CCBAC61F0}" type="datetimeFigureOut">
              <a:rPr lang="en-US"/>
              <a:pPr>
                <a:defRPr/>
              </a:pPr>
              <a:t>10/27/2020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3DAA565-CE82-47E7-9674-EF3DE5A8D686}" type="slidenum">
              <a:rPr lang="en-NZ" altLang="en-US"/>
              <a:pPr/>
              <a:t>‹#›</a:t>
            </a:fld>
            <a:endParaRPr lang="en-N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NZ" altLang="en-US"/>
              <a:t>Revision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N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endParaRPr lang="en-NZ" altLang="en-US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1813"/>
            <a:ext cx="8229600" cy="305435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/>
              <a:t>8)</a:t>
            </a:r>
            <a:r>
              <a:rPr lang="en-NZ" altLang="en-US" sz="6600" baseline="30000" dirty="0"/>
              <a:t> </a:t>
            </a:r>
            <a:r>
              <a:rPr lang="en-NZ" altLang="en-US" sz="6600" dirty="0"/>
              <a:t>Simplify 40ml: 1L</a:t>
            </a:r>
            <a:endParaRPr lang="en-NZ" altLang="en-US" sz="66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3054350"/>
          </a:xfrm>
        </p:spPr>
        <p:txBody>
          <a:bodyPr/>
          <a:lstStyle/>
          <a:p>
            <a:pPr marL="742950" indent="-742950" eaLnBrk="1" fontAlgn="auto" hangingPunct="1">
              <a:spcAft>
                <a:spcPts val="0"/>
              </a:spcAft>
              <a:buAutoNum type="arabicParenR"/>
              <a:defRPr/>
            </a:pPr>
            <a:r>
              <a:rPr lang="en-NZ" sz="3600" dirty="0"/>
              <a:t>a. Verapamil tablets are available in 40mg, 80mg and 120mg and 160mg tablets.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NZ" sz="3600" dirty="0"/>
              <a:t>Choose the best combination of whole tablets for a prescribed dose of 320mg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NZ" sz="4400" dirty="0"/>
              <a:t>   160 x 2 = 320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NZ" sz="4400" dirty="0"/>
              <a:t>= 2 x 160mg tablets</a:t>
            </a:r>
          </a:p>
        </p:txBody>
      </p:sp>
    </p:spTree>
    <p:extLst>
      <p:ext uri="{BB962C8B-B14F-4D97-AF65-F5344CB8AC3E}">
        <p14:creationId xmlns:p14="http://schemas.microsoft.com/office/powerpoint/2010/main" val="233916671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491425"/>
                <a:ext cx="8229600" cy="5457855"/>
              </a:xfrm>
            </p:spPr>
            <p:txBody>
              <a:bodyPr/>
              <a:lstStyle/>
              <a:p>
                <a:pPr marL="742950" indent="-742950" eaLnBrk="1" fontAlgn="auto" hangingPunct="1">
                  <a:spcAft>
                    <a:spcPts val="0"/>
                  </a:spcAft>
                  <a:buAutoNum type="arabicParenR"/>
                  <a:defRPr/>
                </a:pPr>
                <a:r>
                  <a:rPr lang="en-NZ" sz="2800" dirty="0"/>
                  <a:t>b. The stock of Diazepam available is in 5mg tablets. How many tablets are to be administered if the prescription is diazepam 12.5mg?</a:t>
                </a:r>
              </a:p>
              <a:p>
                <a:pPr marL="0" indent="0" eaLnBrk="1" fontAlgn="auto" hangingPunct="1">
                  <a:spcAft>
                    <a:spcPts val="0"/>
                  </a:spcAft>
                  <a:buNone/>
                  <a:defRPr/>
                </a:pPr>
                <a14:m>
                  <m:oMath xmlns:m="http://schemas.openxmlformats.org/officeDocument/2006/math">
                    <m:r>
                      <a:rPr lang="en-NZ" sz="2800" b="0" i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NZ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𝑤h𝑎𝑡</m:t>
                        </m:r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𝑦𝑜𝑢</m:t>
                        </m:r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𝑛𝑒𝑒𝑑</m:t>
                        </m:r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𝑓𝑜𝑟</m:t>
                        </m:r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𝑝𝑎𝑡𝑖𝑒𝑛𝑡</m:t>
                        </m:r>
                      </m:num>
                      <m:den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𝑤h𝑎𝑡</m:t>
                        </m:r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𝑦𝑜𝑢</m:t>
                        </m:r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h𝑎𝑣𝑒</m:t>
                        </m:r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𝑠𝑡𝑜𝑐𝑘</m:t>
                        </m:r>
                      </m:den>
                    </m:f>
                    <m:r>
                      <a:rPr lang="en-NZ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NZ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2800" b="0" i="0" smtClean="0">
                            <a:latin typeface="Cambria Math" panose="02040503050406030204" pitchFamily="18" charset="0"/>
                          </a:rPr>
                          <m:t>12.5</m:t>
                        </m:r>
                      </m:num>
                      <m:den>
                        <m:r>
                          <a:rPr lang="en-NZ" sz="28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NZ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125</m:t>
                        </m:r>
                      </m:num>
                      <m:den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den>
                    </m:f>
                  </m:oMath>
                </a14:m>
                <a:r>
                  <a:rPr lang="en-NZ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NZ" sz="2800" dirty="0"/>
                  <a:t> =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NZ" sz="28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NZ" sz="2800" dirty="0"/>
                  <a:t> tablets</a:t>
                </a:r>
              </a:p>
              <a:p>
                <a:pPr marL="0" indent="0" eaLnBrk="1" fontAlgn="auto" hangingPunct="1">
                  <a:spcAft>
                    <a:spcPts val="0"/>
                  </a:spcAft>
                  <a:buNone/>
                  <a:defRPr/>
                </a:pPr>
                <a:endParaRPr lang="en-NZ" sz="2800" dirty="0"/>
              </a:p>
              <a:p>
                <a:pPr marL="0" indent="0" eaLnBrk="1" fontAlgn="auto" hangingPunct="1">
                  <a:spcAft>
                    <a:spcPts val="0"/>
                  </a:spcAft>
                  <a:buNone/>
                  <a:defRPr/>
                </a:pPr>
                <a:r>
                  <a:rPr lang="en-NZ" sz="2800" dirty="0"/>
                  <a:t>Alternatively split the tablet:</a:t>
                </a:r>
              </a:p>
              <a:p>
                <a:pPr marL="0" indent="0" eaLnBrk="1" fontAlgn="auto" hangingPunct="1">
                  <a:spcAft>
                    <a:spcPts val="0"/>
                  </a:spcAft>
                  <a:buNone/>
                  <a:defRPr/>
                </a:pPr>
                <a:r>
                  <a:rPr lang="en-NZ" sz="2800" dirty="0"/>
                  <a:t>5mg = 1 tablet</a:t>
                </a:r>
              </a:p>
              <a:p>
                <a:pPr marL="0" indent="0" eaLnBrk="1" fontAlgn="auto" hangingPunct="1">
                  <a:spcAft>
                    <a:spcPts val="0"/>
                  </a:spcAft>
                  <a:buNone/>
                  <a:defRPr/>
                </a:pPr>
                <a:r>
                  <a:rPr lang="en-NZ" sz="2800" dirty="0"/>
                  <a:t>2.5 mg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NZ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NZ" sz="2800" dirty="0"/>
                  <a:t> tablet  </a:t>
                </a:r>
              </a:p>
              <a:p>
                <a:pPr marL="0" indent="0" eaLnBrk="1" fontAlgn="auto" hangingPunct="1">
                  <a:spcAft>
                    <a:spcPts val="0"/>
                  </a:spcAft>
                  <a:buNone/>
                  <a:defRPr/>
                </a:pPr>
                <a:r>
                  <a:rPr lang="en-NZ" sz="2800" dirty="0"/>
                  <a:t>So 5 mg + 5 mg + 2.5 mg = 12.5 mg </a:t>
                </a:r>
              </a:p>
              <a:p>
                <a:pPr marL="0" indent="0" eaLnBrk="1" fontAlgn="auto" hangingPunct="1">
                  <a:spcAft>
                    <a:spcPts val="0"/>
                  </a:spcAft>
                  <a:buNone/>
                  <a:defRPr/>
                </a:pPr>
                <a:r>
                  <a:rPr lang="en-NZ" sz="2800" dirty="0"/>
                  <a:t>1 tablet + 1 tablet + half tablet =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2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NZ" sz="28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NZ" sz="2800" dirty="0"/>
                  <a:t> tablets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491425"/>
                <a:ext cx="8229600" cy="5457855"/>
              </a:xfrm>
              <a:blipFill>
                <a:blip r:embed="rId2"/>
                <a:stretch>
                  <a:fillRect l="-1556" t="-1229" r="-222" b="-5475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36905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endParaRPr lang="en-NZ" altLang="en-US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1813"/>
            <a:ext cx="8229600" cy="305435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/>
              <a:t>2) </a:t>
            </a:r>
            <a:r>
              <a:rPr lang="en-GB" altLang="en-US" sz="6600" dirty="0"/>
              <a:t>125mg = 0.125 g</a:t>
            </a:r>
            <a:endParaRPr lang="en-NZ" altLang="en-US" sz="6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endParaRPr lang="en-NZ" altLang="en-US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1813"/>
            <a:ext cx="8229600" cy="305435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/>
              <a:t>3) </a:t>
            </a:r>
            <a:r>
              <a:rPr lang="en-GB" altLang="en-US" sz="6600" dirty="0"/>
              <a:t>2.3 mcg = 0.0023 mg</a:t>
            </a:r>
            <a:endParaRPr lang="en-NZ" alt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endParaRPr lang="en-NZ" altLang="en-US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1813"/>
            <a:ext cx="8229600" cy="305435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/>
              <a:t>4) </a:t>
            </a:r>
            <a:r>
              <a:rPr lang="en-NZ" altLang="en-US" sz="6000" dirty="0"/>
              <a:t>3.5g = 3,500,000 mcg</a:t>
            </a:r>
            <a:endParaRPr lang="en-NZ" altLang="en-US" sz="6000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endParaRPr lang="en-NZ" altLang="en-US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63" y="3071813"/>
            <a:ext cx="8229600" cy="305435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/>
              <a:t>5) Simplify 24 : 100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/>
              <a:t>= 6:25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endParaRPr lang="en-NZ" altLang="en-US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1813"/>
            <a:ext cx="8229600" cy="305435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/>
              <a:t>6) Simplify 24 : 32 : 64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/>
              <a:t>= 3: 4: 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endParaRPr lang="en-NZ" altLang="en-US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1813"/>
            <a:ext cx="8229600" cy="342900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/>
              <a:t>7) Simplify 2mcg : 1mg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/>
              <a:t>= 2 : 1000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/>
              <a:t>= 1 : 500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endParaRPr lang="en-NZ" altLang="en-US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1813"/>
            <a:ext cx="8229600" cy="305435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/>
              <a:t>8)</a:t>
            </a:r>
            <a:r>
              <a:rPr lang="en-NZ" altLang="en-US" sz="6600" baseline="30000" dirty="0"/>
              <a:t> </a:t>
            </a:r>
            <a:r>
              <a:rPr lang="en-NZ" altLang="en-US" sz="6600" dirty="0"/>
              <a:t>Simplify 40ml: 1L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/>
              <a:t>= 40 : 1000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/>
              <a:t>= 1 : 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3054350"/>
          </a:xfrm>
        </p:spPr>
        <p:txBody>
          <a:bodyPr/>
          <a:lstStyle/>
          <a:p>
            <a:pPr marL="742950" indent="-742950" eaLnBrk="1" fontAlgn="auto" hangingPunct="1">
              <a:spcAft>
                <a:spcPts val="0"/>
              </a:spcAft>
              <a:buAutoNum type="arabicParenR"/>
              <a:defRPr/>
            </a:pPr>
            <a:r>
              <a:rPr lang="en-NZ" sz="3600" dirty="0"/>
              <a:t>a. Verapamil tablets are available in 40mg, 80mg and 120mg and 160mg tablets.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NZ" sz="3600" dirty="0"/>
              <a:t>Choose the best combination of whole tablets for a prescribed dose of 320mg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NZ" sz="4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3054350"/>
          </a:xfrm>
        </p:spPr>
        <p:txBody>
          <a:bodyPr/>
          <a:lstStyle/>
          <a:p>
            <a:pPr marL="742950" indent="-742950" eaLnBrk="1" fontAlgn="auto" hangingPunct="1">
              <a:spcAft>
                <a:spcPts val="0"/>
              </a:spcAft>
              <a:buAutoNum type="arabicParenR"/>
              <a:defRPr/>
            </a:pPr>
            <a:r>
              <a:rPr lang="en-NZ" sz="3600" dirty="0"/>
              <a:t>b. The stock of Diazepam available is in 5mg tablets. How many tablets are to be administered if the prescription is diazepam 12.5mg?</a:t>
            </a:r>
            <a:endParaRPr lang="en-NZ" sz="4400" dirty="0"/>
          </a:p>
        </p:txBody>
      </p:sp>
    </p:spTree>
    <p:extLst>
      <p:ext uri="{BB962C8B-B14F-4D97-AF65-F5344CB8AC3E}">
        <p14:creationId xmlns:p14="http://schemas.microsoft.com/office/powerpoint/2010/main" val="28348588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endParaRPr lang="en-NZ" altLang="en-US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1813"/>
            <a:ext cx="8229600" cy="305435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/>
              <a:t>2) </a:t>
            </a:r>
            <a:r>
              <a:rPr lang="en-GB" altLang="en-US" sz="6600" dirty="0"/>
              <a:t>125mg = _____ g</a:t>
            </a:r>
            <a:endParaRPr lang="en-NZ" altLang="en-US" sz="6600" dirty="0"/>
          </a:p>
        </p:txBody>
      </p:sp>
    </p:spTree>
    <p:extLst>
      <p:ext uri="{BB962C8B-B14F-4D97-AF65-F5344CB8AC3E}">
        <p14:creationId xmlns:p14="http://schemas.microsoft.com/office/powerpoint/2010/main" val="32937488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endParaRPr lang="en-NZ" altLang="en-US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1813"/>
            <a:ext cx="8229600" cy="305435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000" dirty="0"/>
              <a:t>3) </a:t>
            </a:r>
            <a:r>
              <a:rPr lang="en-GB" altLang="en-US" sz="6000" dirty="0"/>
              <a:t>2.3 mcg = _______ mg</a:t>
            </a:r>
            <a:endParaRPr lang="en-NZ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endParaRPr lang="en-NZ" altLang="en-US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1813"/>
            <a:ext cx="8229600" cy="305435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/>
              <a:t>4) 3.5g = _____ mcg</a:t>
            </a:r>
            <a:endParaRPr lang="en-NZ" altLang="en-US" sz="6600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endParaRPr lang="en-NZ" altLang="en-US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63" y="3071813"/>
            <a:ext cx="8229600" cy="305435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/>
              <a:t>5) Simplify 24 : 100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endParaRPr lang="en-NZ" altLang="en-US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1813"/>
            <a:ext cx="8229600" cy="305435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/>
              <a:t>6) Simplify 24 : 32 : 64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endParaRPr lang="en-NZ" altLang="en-US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1813"/>
            <a:ext cx="8229600" cy="342900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/>
              <a:t>7) Simplify 2mcg : 1mg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7D106295591848977A0E132CE156F3" ma:contentTypeVersion="15" ma:contentTypeDescription="Create a new document." ma:contentTypeScope="" ma:versionID="9e6f5f290aed2078ac41e90026852cc0">
  <xsd:schema xmlns:xsd="http://www.w3.org/2001/XMLSchema" xmlns:xs="http://www.w3.org/2001/XMLSchema" xmlns:p="http://schemas.microsoft.com/office/2006/metadata/properties" xmlns:ns3="2c4393b5-38b0-4bab-a5d9-220e1e9157a2" xmlns:ns4="da5d5475-034c-4f5e-8cdf-7eba7e0e7403" targetNamespace="http://schemas.microsoft.com/office/2006/metadata/properties" ma:root="true" ma:fieldsID="65edbba9710366fe8445b7a5c9d259c0" ns3:_="" ns4:_="">
    <xsd:import namespace="2c4393b5-38b0-4bab-a5d9-220e1e9157a2"/>
    <xsd:import namespace="da5d5475-034c-4f5e-8cdf-7eba7e0e740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393b5-38b0-4bab-a5d9-220e1e9157a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5d5475-034c-4f5e-8cdf-7eba7e0e74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239E97E-8CA5-426C-A1EA-BFA4FE7DF3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393b5-38b0-4bab-a5d9-220e1e9157a2"/>
    <ds:schemaRef ds:uri="da5d5475-034c-4f5e-8cdf-7eba7e0e74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AB5069E-AB1D-411B-AA44-7007FA4108A2}">
  <ds:schemaRefs>
    <ds:schemaRef ds:uri="http://purl.org/dc/terms/"/>
    <ds:schemaRef ds:uri="2c4393b5-38b0-4bab-a5d9-220e1e9157a2"/>
    <ds:schemaRef ds:uri="http://www.w3.org/XML/1998/namespace"/>
    <ds:schemaRef ds:uri="da5d5475-034c-4f5e-8cdf-7eba7e0e7403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23E1FFEF-98F7-461B-A4D7-4351A245F91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286</Words>
  <Application>Microsoft Office PowerPoint</Application>
  <PresentationFormat>On-screen Show (4:3)</PresentationFormat>
  <Paragraphs>36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Cambria Math</vt:lpstr>
      <vt:lpstr>Office Theme</vt:lpstr>
      <vt:lpstr>Revision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Unitec New Zealand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Practice: Rounding to 1 significant figure</dc:title>
  <dc:creator>Sarah Hangartner</dc:creator>
  <cp:lastModifiedBy>Debbie Loveridge</cp:lastModifiedBy>
  <cp:revision>19</cp:revision>
  <dcterms:created xsi:type="dcterms:W3CDTF">2009-07-23T01:44:10Z</dcterms:created>
  <dcterms:modified xsi:type="dcterms:W3CDTF">2020-10-27T02:30:32Z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0x0101004A7D106295591848977A0E132CE156F3</vt:lpwstr>
  </property>
</Properties>
</file>