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85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996B1-05B0-4A95-BCC9-B49F4C643365}" type="datetimeFigureOut">
              <a:rPr lang="en-US" smtClean="0"/>
              <a:pPr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EB79-5350-48DB-A889-CA65B399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996B1-05B0-4A95-BCC9-B49F4C643365}" type="datetimeFigureOut">
              <a:rPr lang="en-US" smtClean="0"/>
              <a:pPr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EB79-5350-48DB-A889-CA65B399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996B1-05B0-4A95-BCC9-B49F4C643365}" type="datetimeFigureOut">
              <a:rPr lang="en-US" smtClean="0"/>
              <a:pPr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EB79-5350-48DB-A889-CA65B399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996B1-05B0-4A95-BCC9-B49F4C643365}" type="datetimeFigureOut">
              <a:rPr lang="en-US" smtClean="0"/>
              <a:pPr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EB79-5350-48DB-A889-CA65B399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996B1-05B0-4A95-BCC9-B49F4C643365}" type="datetimeFigureOut">
              <a:rPr lang="en-US" smtClean="0"/>
              <a:pPr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EB79-5350-48DB-A889-CA65B399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996B1-05B0-4A95-BCC9-B49F4C643365}" type="datetimeFigureOut">
              <a:rPr lang="en-US" smtClean="0"/>
              <a:pPr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EB79-5350-48DB-A889-CA65B399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996B1-05B0-4A95-BCC9-B49F4C643365}" type="datetimeFigureOut">
              <a:rPr lang="en-US" smtClean="0"/>
              <a:pPr/>
              <a:t>9/20/2019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EB79-5350-48DB-A889-CA65B399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996B1-05B0-4A95-BCC9-B49F4C643365}" type="datetimeFigureOut">
              <a:rPr lang="en-US" smtClean="0"/>
              <a:pPr/>
              <a:t>9/20/2019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EB79-5350-48DB-A889-CA65B399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996B1-05B0-4A95-BCC9-B49F4C643365}" type="datetimeFigureOut">
              <a:rPr lang="en-US" smtClean="0"/>
              <a:pPr/>
              <a:t>9/20/2019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EB79-5350-48DB-A889-CA65B399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996B1-05B0-4A95-BCC9-B49F4C643365}" type="datetimeFigureOut">
              <a:rPr lang="en-US" smtClean="0"/>
              <a:pPr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EB79-5350-48DB-A889-CA65B399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996B1-05B0-4A95-BCC9-B49F4C643365}" type="datetimeFigureOut">
              <a:rPr lang="en-US" smtClean="0"/>
              <a:pPr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EB79-5350-48DB-A889-CA65B399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996B1-05B0-4A95-BCC9-B49F4C643365}" type="datetimeFigureOut">
              <a:rPr lang="en-US" smtClean="0"/>
              <a:pPr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4EB79-5350-48DB-A889-CA65B39986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8000" dirty="0" smtClean="0"/>
              <a:t>WHAT TYPE OF GRAPH?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57444"/>
          </a:xfrm>
        </p:spPr>
        <p:txBody>
          <a:bodyPr/>
          <a:lstStyle/>
          <a:p>
            <a:endParaRPr lang="en-US" dirty="0" smtClean="0"/>
          </a:p>
        </p:txBody>
      </p:sp>
      <p:pic>
        <p:nvPicPr>
          <p:cNvPr id="5124" name="Picture 4" descr="C:\Users\Administrator\AppData\Local\Microsoft\Windows\Temporary Internet Files\Content.IE5\5K19DTMI\MC90044190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4000504"/>
            <a:ext cx="1520825" cy="1797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 Chart (or Bar Graph)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Bar graphs use </a:t>
            </a:r>
            <a:r>
              <a:rPr lang="en-US" b="1" dirty="0" smtClean="0"/>
              <a:t>separated columns or bars </a:t>
            </a:r>
            <a:r>
              <a:rPr lang="en-US" dirty="0" smtClean="0"/>
              <a:t>to display information about </a:t>
            </a:r>
            <a:r>
              <a:rPr lang="en-US" b="1" dirty="0" smtClean="0"/>
              <a:t> qualitative </a:t>
            </a:r>
            <a:r>
              <a:rPr lang="en-US" dirty="0" smtClean="0"/>
              <a:t>(non-numerical) data.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e.g.  eye </a:t>
            </a:r>
            <a:r>
              <a:rPr lang="en-US" dirty="0" err="1" smtClean="0"/>
              <a:t>colour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  </a:t>
            </a:r>
            <a:r>
              <a:rPr lang="en-US" dirty="0" smtClean="0"/>
              <a:t> OR</a:t>
            </a:r>
          </a:p>
          <a:p>
            <a:pPr>
              <a:buNone/>
            </a:pPr>
            <a:r>
              <a:rPr lang="en-US" b="1" dirty="0" smtClean="0"/>
              <a:t>     ungrouped discrete </a:t>
            </a:r>
            <a:r>
              <a:rPr lang="en-US" dirty="0" smtClean="0"/>
              <a:t>data (distinct numbers)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e.g.  how many siblings in a family </a:t>
            </a:r>
            <a:endParaRPr lang="en-US" dirty="0"/>
          </a:p>
        </p:txBody>
      </p:sp>
      <p:pic>
        <p:nvPicPr>
          <p:cNvPr id="2055" name="Picture 7" descr="https://encrypted-tbn1.gstatic.com/images?q=tbn:ANd9GcT0oQkWkvhZjsWo459Nr_ByTG7MCdhaMhwDSM5FbZA2ub3cy8d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43257" y="2571744"/>
            <a:ext cx="3548155" cy="18192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    Histograms use joined columns or bars to display and compare </a:t>
            </a:r>
            <a:r>
              <a:rPr lang="en-US" b="1" dirty="0" smtClean="0"/>
              <a:t>grouped numerical </a:t>
            </a:r>
            <a:r>
              <a:rPr lang="en-US" dirty="0" smtClean="0"/>
              <a:t>data, usually </a:t>
            </a:r>
            <a:r>
              <a:rPr lang="en-US" b="1" dirty="0" smtClean="0"/>
              <a:t>continuous </a:t>
            </a:r>
            <a:r>
              <a:rPr lang="en-US" dirty="0" smtClean="0"/>
              <a:t>data.  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</a:t>
            </a:r>
            <a:r>
              <a:rPr lang="en-US" dirty="0" smtClean="0"/>
              <a:t>(Continuous data:  numbers with multiple possible values, e.g. times in a swimming race, people’s heights)</a:t>
            </a:r>
            <a:endParaRPr lang="en-US" b="1" dirty="0" smtClean="0"/>
          </a:p>
        </p:txBody>
      </p:sp>
      <p:pic>
        <p:nvPicPr>
          <p:cNvPr id="3078" name="Picture 6" descr="https://encrypted-tbn2.gstatic.com/images?q=tbn:ANd9GcTpxQkmWInQC_H87OmsGUf0NhWC-dTHAGQN_idDv1I56HKZxOS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4429132"/>
            <a:ext cx="2790825" cy="1638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 graph (or time series graph)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Line graphs are used to show patterns of </a:t>
            </a:r>
            <a:r>
              <a:rPr lang="en-US" b="1" dirty="0" smtClean="0"/>
              <a:t>changes to numbers or values over time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e.g.  They could be used to show changes in illness statistics, or the profits of a business.</a:t>
            </a:r>
            <a:endParaRPr lang="en-US" dirty="0"/>
          </a:p>
        </p:txBody>
      </p:sp>
      <p:pic>
        <p:nvPicPr>
          <p:cNvPr id="1031" name="Picture 7" descr="http://t0.gstatic.com/images?q=tbn:ANd9GcTD9WP_8tNKLDwSCHb-lIeP520ApmbBuTBFz_YxxPW7TcXze2X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3857628"/>
            <a:ext cx="3857652" cy="24688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en-US" dirty="0" smtClean="0"/>
              <a:t>Pie Charts or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5026029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sz="2400" dirty="0" smtClean="0"/>
              <a:t>Pie charts are best used to show proportions or percentages with ungrouped discrete data or qualitative data. </a:t>
            </a:r>
          </a:p>
          <a:p>
            <a:pPr>
              <a:buNone/>
            </a:pPr>
            <a:r>
              <a:rPr lang="en-US" sz="2400" dirty="0" smtClean="0"/>
              <a:t>     Pie charts usually display a key or legend to explain the </a:t>
            </a:r>
            <a:r>
              <a:rPr lang="en-US" sz="2400" dirty="0" err="1" smtClean="0"/>
              <a:t>colours</a:t>
            </a:r>
            <a:r>
              <a:rPr lang="en-US" sz="2400" dirty="0" smtClean="0"/>
              <a:t>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    </a:t>
            </a:r>
            <a:endParaRPr lang="en-US" dirty="0"/>
          </a:p>
        </p:txBody>
      </p:sp>
      <p:pic>
        <p:nvPicPr>
          <p:cNvPr id="1028" name="Picture 4" descr="Bar Char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2428868"/>
            <a:ext cx="5283305" cy="3643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en-US" dirty="0" smtClean="0"/>
              <a:t>Scatter Graphs or Plots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5026029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sz="2400" dirty="0" smtClean="0"/>
              <a:t>Scatter graphs are used to look for a connection between two pieces of information about something. </a:t>
            </a:r>
            <a:r>
              <a:rPr lang="en-US" sz="2400" dirty="0" err="1" smtClean="0"/>
              <a:t>Eg</a:t>
            </a:r>
            <a:r>
              <a:rPr lang="en-US" sz="2400" dirty="0" smtClean="0"/>
              <a:t>. Height and weight of a patient, age and price of a car. Each dot or cross on a scatter graph represents one person or item.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   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780928"/>
            <a:ext cx="3954016" cy="3612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477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</TotalTime>
  <Words>233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WHAT TYPE OF GRAPH?</vt:lpstr>
      <vt:lpstr>Bar Chart (or Bar Graph)</vt:lpstr>
      <vt:lpstr>Histogram</vt:lpstr>
      <vt:lpstr>Line graph (or time series graph)</vt:lpstr>
      <vt:lpstr>Pie Charts or Graphs</vt:lpstr>
      <vt:lpstr>Scatter Graphs or Plots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type of graph?</dc:title>
  <dc:creator>A.Non</dc:creator>
  <cp:lastModifiedBy>Debbie Loveridge</cp:lastModifiedBy>
  <cp:revision>17</cp:revision>
  <dcterms:created xsi:type="dcterms:W3CDTF">2013-08-03T20:45:02Z</dcterms:created>
  <dcterms:modified xsi:type="dcterms:W3CDTF">2019-09-20T03:03:06Z</dcterms:modified>
</cp:coreProperties>
</file>