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77" r:id="rId7"/>
    <p:sldId id="259" r:id="rId8"/>
    <p:sldId id="278" r:id="rId9"/>
    <p:sldId id="260" r:id="rId10"/>
    <p:sldId id="261" r:id="rId11"/>
    <p:sldId id="262" r:id="rId12"/>
    <p:sldId id="263" r:id="rId13"/>
    <p:sldId id="265" r:id="rId14"/>
    <p:sldId id="266" r:id="rId15"/>
    <p:sldId id="267" r:id="rId16"/>
    <p:sldId id="268" r:id="rId17"/>
    <p:sldId id="270" r:id="rId18"/>
    <p:sldId id="276" r:id="rId19"/>
    <p:sldId id="271" r:id="rId20"/>
    <p:sldId id="272" r:id="rId21"/>
    <p:sldId id="264" r:id="rId22"/>
    <p:sldId id="273" r:id="rId23"/>
    <p:sldId id="274" r:id="rId24"/>
    <p:sldId id="27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94812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039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87967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85679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7599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8461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426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6824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828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6658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963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8941B-1214-40A3-88AB-7A45AB293BBB}" type="datetimeFigureOut">
              <a:rPr lang="en-NZ" smtClean="0"/>
              <a:t>19/10/2021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902B-A2FD-4FCE-B02C-2920D16847A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224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BEDMAS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59297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5) 24 - 3²  x  2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7453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5) 24 - 3²  x  2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</a:t>
                </a:r>
              </a:p>
              <a:p>
                <a:pPr marL="0" indent="0">
                  <a:buNone/>
                </a:pPr>
                <a:r>
                  <a:rPr lang="en-NZ" dirty="0"/>
                  <a:t>=   24 – 9 x 2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 </a:t>
                </a:r>
              </a:p>
              <a:p>
                <a:pPr marL="0" indent="0">
                  <a:buNone/>
                </a:pPr>
                <a:r>
                  <a:rPr lang="en-NZ" dirty="0"/>
                  <a:t>=   24 – 18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</a:t>
                </a:r>
              </a:p>
              <a:p>
                <a:pPr marL="0" indent="0">
                  <a:buNone/>
                </a:pPr>
                <a:r>
                  <a:rPr lang="en-NZ" dirty="0"/>
                  <a:t>=  24 – 6</a:t>
                </a:r>
              </a:p>
              <a:p>
                <a:pPr marL="0" indent="0">
                  <a:buNone/>
                </a:pPr>
                <a:r>
                  <a:rPr lang="en-NZ" dirty="0"/>
                  <a:t>= 18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7221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6)   46 - 3  +  6 x 2  </a:t>
            </a:r>
          </a:p>
          <a:p>
            <a:pPr marL="0" indent="0">
              <a:buNone/>
            </a:pPr>
            <a:r>
              <a:rPr lang="en-NZ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57158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6)   46 - 3  +  6 x 2  </a:t>
            </a:r>
          </a:p>
          <a:p>
            <a:pPr marL="0" indent="0">
              <a:buNone/>
            </a:pPr>
            <a:r>
              <a:rPr lang="en-NZ" dirty="0"/>
              <a:t>    = 46 – 3 + 12</a:t>
            </a:r>
          </a:p>
          <a:p>
            <a:pPr marL="0" indent="0">
              <a:buNone/>
            </a:pPr>
            <a:r>
              <a:rPr lang="en-NZ" dirty="0"/>
              <a:t>    = 43 +12</a:t>
            </a:r>
          </a:p>
          <a:p>
            <a:pPr marL="0" indent="0">
              <a:buNone/>
            </a:pPr>
            <a:r>
              <a:rPr lang="en-NZ"/>
              <a:t>    = 55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76263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7)   36 ÷ (2 x 5 -1 ) + 2 </a:t>
            </a:r>
          </a:p>
          <a:p>
            <a:pPr marL="0" indent="0">
              <a:buNone/>
            </a:pPr>
            <a:r>
              <a:rPr lang="en-NZ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61726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7)   36 ÷ (2 x 5 -1 ) + 2 </a:t>
            </a:r>
          </a:p>
          <a:p>
            <a:pPr marL="0" indent="0">
              <a:buNone/>
            </a:pPr>
            <a:r>
              <a:rPr lang="en-NZ" dirty="0"/>
              <a:t>    = 4 + 2   </a:t>
            </a:r>
          </a:p>
          <a:p>
            <a:pPr marL="0" indent="0">
              <a:buNone/>
            </a:pPr>
            <a:r>
              <a:rPr lang="en-NZ" dirty="0"/>
              <a:t>    = 6</a:t>
            </a:r>
          </a:p>
          <a:p>
            <a:pPr marL="0" indent="0">
              <a:buNone/>
            </a:pPr>
            <a:r>
              <a:rPr lang="en-NZ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631995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8) 9 + 3 x 5 - 6  </a:t>
            </a:r>
          </a:p>
          <a:p>
            <a:pPr marL="0" indent="0">
              <a:buNone/>
            </a:pPr>
            <a:r>
              <a:rPr lang="en-NZ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119675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8) 9 + 3 x 5 - 6  </a:t>
            </a:r>
          </a:p>
          <a:p>
            <a:pPr marL="0" indent="0">
              <a:buNone/>
            </a:pPr>
            <a:r>
              <a:rPr lang="en-NZ" dirty="0"/>
              <a:t>    = 18</a:t>
            </a:r>
          </a:p>
          <a:p>
            <a:pPr marL="0" indent="0">
              <a:buNone/>
            </a:pPr>
            <a:r>
              <a:rPr lang="en-NZ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928778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9)   3 x 11 - 1 + 4 x 2 </a:t>
            </a:r>
          </a:p>
          <a:p>
            <a:pPr marL="0" indent="0">
              <a:buNone/>
            </a:pPr>
            <a:r>
              <a:rPr lang="en-NZ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740820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9)   3 x 11 - 1 + 4 x 2 </a:t>
            </a:r>
          </a:p>
          <a:p>
            <a:pPr marL="0" indent="0">
              <a:buNone/>
            </a:pPr>
            <a:r>
              <a:rPr lang="en-NZ" dirty="0"/>
              <a:t>       = 33 – 1 + 8</a:t>
            </a:r>
          </a:p>
          <a:p>
            <a:pPr marL="0" indent="0">
              <a:buNone/>
            </a:pPr>
            <a:r>
              <a:rPr lang="en-NZ" dirty="0"/>
              <a:t>        = 40</a:t>
            </a:r>
          </a:p>
        </p:txBody>
      </p:sp>
    </p:spTree>
    <p:extLst>
      <p:ext uri="{BB962C8B-B14F-4D97-AF65-F5344CB8AC3E}">
        <p14:creationId xmlns:p14="http://schemas.microsoft.com/office/powerpoint/2010/main" val="2941931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1)  20 - 15 ÷ 5</a:t>
            </a:r>
          </a:p>
        </p:txBody>
      </p:sp>
    </p:spTree>
    <p:extLst>
      <p:ext uri="{BB962C8B-B14F-4D97-AF65-F5344CB8AC3E}">
        <p14:creationId xmlns:p14="http://schemas.microsoft.com/office/powerpoint/2010/main" val="19224170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arenR" startAt="10"/>
            </a:pPr>
            <a:r>
              <a:rPr lang="en-NZ" dirty="0"/>
              <a:t>18 - 3² x 2</a:t>
            </a:r>
          </a:p>
          <a:p>
            <a:pPr marL="0" indent="0">
              <a:buNone/>
            </a:pPr>
            <a:r>
              <a:rPr lang="en-NZ"/>
              <a:t>             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55027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arenR" startAt="10"/>
            </a:pPr>
            <a:r>
              <a:rPr lang="en-NZ" dirty="0"/>
              <a:t>18 - 3² x 2</a:t>
            </a:r>
          </a:p>
          <a:p>
            <a:pPr marL="0" indent="0">
              <a:buNone/>
            </a:pPr>
            <a:r>
              <a:rPr lang="en-NZ" dirty="0"/>
              <a:t>      = 18 – 18</a:t>
            </a:r>
          </a:p>
          <a:p>
            <a:pPr marL="0" indent="0">
              <a:buNone/>
            </a:pPr>
            <a:r>
              <a:rPr lang="en-NZ" dirty="0"/>
              <a:t>      = 0</a:t>
            </a:r>
          </a:p>
          <a:p>
            <a:pPr marL="0" indent="0">
              <a:buNone/>
            </a:pPr>
            <a:r>
              <a:rPr lang="en-NZ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464165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arenR"/>
            </a:pPr>
            <a:r>
              <a:rPr lang="en-NZ" dirty="0"/>
              <a:t>20 - 15 ÷ 5</a:t>
            </a:r>
          </a:p>
          <a:p>
            <a:pPr marL="0" indent="0">
              <a:buNone/>
            </a:pPr>
            <a:r>
              <a:rPr lang="en-NZ" dirty="0"/>
              <a:t>         = 20 - 3</a:t>
            </a:r>
          </a:p>
          <a:p>
            <a:pPr marL="0" indent="0">
              <a:buNone/>
            </a:pPr>
            <a:r>
              <a:rPr lang="en-NZ" dirty="0"/>
              <a:t>          =17</a:t>
            </a:r>
          </a:p>
        </p:txBody>
      </p:sp>
    </p:spTree>
    <p:extLst>
      <p:ext uri="{BB962C8B-B14F-4D97-AF65-F5344CB8AC3E}">
        <p14:creationId xmlns:p14="http://schemas.microsoft.com/office/powerpoint/2010/main" val="1695999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arenR" startAt="2"/>
            </a:pPr>
            <a:r>
              <a:rPr lang="en-NZ" dirty="0"/>
              <a:t>28 - 6 ÷ 2</a:t>
            </a:r>
          </a:p>
          <a:p>
            <a:pPr marL="514350" indent="-514350">
              <a:buAutoNum type="arabicParenR" startAt="2"/>
            </a:pPr>
            <a:endParaRPr lang="en-NZ" dirty="0"/>
          </a:p>
          <a:p>
            <a:pPr marL="0" indent="0">
              <a:buNone/>
            </a:pPr>
            <a:r>
              <a:rPr lang="en-NZ" dirty="0"/>
              <a:t>            </a:t>
            </a:r>
          </a:p>
          <a:p>
            <a:pPr marL="0" indent="0">
              <a:buNone/>
            </a:pPr>
            <a:r>
              <a:rPr lang="en-NZ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326070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Z" dirty="0"/>
          </a:p>
          <a:p>
            <a:pPr marL="514350" indent="-514350">
              <a:buAutoNum type="arabicParenR" startAt="2"/>
            </a:pPr>
            <a:r>
              <a:rPr lang="en-NZ" dirty="0"/>
              <a:t>28 - 6 ÷ 2</a:t>
            </a:r>
          </a:p>
          <a:p>
            <a:pPr marL="0" indent="0">
              <a:buNone/>
            </a:pPr>
            <a:r>
              <a:rPr lang="en-NZ" dirty="0"/>
              <a:t>           = 28 – 3</a:t>
            </a:r>
          </a:p>
          <a:p>
            <a:pPr marL="0" indent="0">
              <a:buNone/>
            </a:pPr>
            <a:r>
              <a:rPr lang="en-NZ"/>
              <a:t>            = 25</a:t>
            </a:r>
            <a:endParaRPr lang="en-NZ" dirty="0"/>
          </a:p>
          <a:p>
            <a:pPr marL="0" indent="0">
              <a:buNone/>
            </a:pPr>
            <a:r>
              <a:rPr lang="en-NZ" dirty="0"/>
              <a:t>            </a:t>
            </a:r>
          </a:p>
          <a:p>
            <a:pPr marL="0" indent="0">
              <a:buNone/>
            </a:pPr>
            <a:r>
              <a:rPr lang="en-NZ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2758868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3)   36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(4 +2) x 2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109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514350" indent="-514350">
                  <a:buAutoNum type="arabicParenR" startAt="3"/>
                </a:pPr>
                <a:r>
                  <a:rPr lang="en-NZ" dirty="0"/>
                  <a:t>36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(4 +2) x 2</a:t>
                </a:r>
              </a:p>
              <a:p>
                <a:pPr marL="514350" indent="-514350">
                  <a:buAutoNum type="arabicParenR" startAt="3"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        = 36 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6 x 2</a:t>
                </a:r>
              </a:p>
              <a:p>
                <a:pPr marL="0" indent="0">
                  <a:buNone/>
                </a:pPr>
                <a:r>
                  <a:rPr lang="en-NZ" dirty="0"/>
                  <a:t>         = 12</a:t>
                </a:r>
              </a:p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7204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4) 21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x 4</a:t>
                </a:r>
              </a:p>
              <a:p>
                <a:pPr marL="0" indent="0">
                  <a:buNone/>
                </a:pPr>
                <a:r>
                  <a:rPr lang="en-NZ" dirty="0"/>
                  <a:t>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930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endParaRPr lang="en-NZ" dirty="0"/>
              </a:p>
              <a:p>
                <a:pPr marL="0" indent="0">
                  <a:buNone/>
                </a:pPr>
                <a:r>
                  <a:rPr lang="en-NZ" dirty="0"/>
                  <a:t>4) 21</a:t>
                </a:r>
                <a14:m>
                  <m:oMath xmlns:m="http://schemas.openxmlformats.org/officeDocument/2006/math">
                    <m:r>
                      <a:rPr lang="en-NZ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NZ" dirty="0"/>
                  <a:t> 3 x 4</a:t>
                </a:r>
              </a:p>
              <a:p>
                <a:pPr marL="0" indent="0">
                  <a:buNone/>
                </a:pPr>
                <a:r>
                  <a:rPr lang="en-NZ" dirty="0"/>
                  <a:t>   = 7 x 4</a:t>
                </a:r>
              </a:p>
              <a:p>
                <a:pPr marL="0" indent="0">
                  <a:buNone/>
                </a:pPr>
                <a:r>
                  <a:rPr lang="en-NZ" dirty="0"/>
                  <a:t>   = 28</a:t>
                </a:r>
              </a:p>
              <a:p>
                <a:pPr marL="0" indent="0">
                  <a:buNone/>
                </a:pPr>
                <a:r>
                  <a:rPr lang="en-NZ" dirty="0"/>
                  <a:t>       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209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7D106295591848977A0E132CE156F3" ma:contentTypeVersion="14" ma:contentTypeDescription="Create a new document." ma:contentTypeScope="" ma:versionID="f671a566984189add2b49a15ab63ed0a">
  <xsd:schema xmlns:xsd="http://www.w3.org/2001/XMLSchema" xmlns:xs="http://www.w3.org/2001/XMLSchema" xmlns:p="http://schemas.microsoft.com/office/2006/metadata/properties" xmlns:ns3="2c4393b5-38b0-4bab-a5d9-220e1e9157a2" xmlns:ns4="da5d5475-034c-4f5e-8cdf-7eba7e0e7403" targetNamespace="http://schemas.microsoft.com/office/2006/metadata/properties" ma:root="true" ma:fieldsID="b197842ade8dfb5dc676c34003cd02bc" ns3:_="" ns4:_="">
    <xsd:import namespace="2c4393b5-38b0-4bab-a5d9-220e1e9157a2"/>
    <xsd:import namespace="da5d5475-034c-4f5e-8cdf-7eba7e0e74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393b5-38b0-4bab-a5d9-220e1e9157a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5d5475-034c-4f5e-8cdf-7eba7e0e74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AEECF0-A070-421C-8124-3243D8B776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393b5-38b0-4bab-a5d9-220e1e9157a2"/>
    <ds:schemaRef ds:uri="da5d5475-034c-4f5e-8cdf-7eba7e0e74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6F96C0-D2A7-419F-8EFE-D54E4BF7B8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8523AF-3A38-4E8F-A3BA-13BF2EB7F6D9}">
  <ds:schemaRefs>
    <ds:schemaRef ds:uri="da5d5475-034c-4f5e-8cdf-7eba7e0e7403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2c4393b5-38b0-4bab-a5d9-220e1e9157a2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283</Words>
  <Application>Microsoft Office PowerPoint</Application>
  <PresentationFormat>Widescreen</PresentationFormat>
  <Paragraphs>81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Office Theme</vt:lpstr>
      <vt:lpstr>BEDMAS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BEDMAS</dc:title>
  <dc:creator>Debbie Loveridge</dc:creator>
  <cp:lastModifiedBy>Debbie Loveridge</cp:lastModifiedBy>
  <cp:revision>11</cp:revision>
  <dcterms:created xsi:type="dcterms:W3CDTF">2020-04-30T08:22:26Z</dcterms:created>
  <dcterms:modified xsi:type="dcterms:W3CDTF">2021-10-18T22:09:23Z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0x0101004A7D106295591848977A0E132CE156F3</vt:lpwstr>
  </property>
</Properties>
</file>