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491" r:id="rId52"/>
    <p:sldId id="306" r:id="rId53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848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unitec.ac.nz/zoteroguide" TargetMode="External"/><Relationship Id="rId7" Type="http://schemas.openxmlformats.org/officeDocument/2006/relationships/hyperlink" Target="https://moodle.unitec.ac.nz/enrol/index.php?id=4940" TargetMode="External"/><Relationship Id="rId2" Type="http://schemas.openxmlformats.org/officeDocument/2006/relationships/hyperlink" Target="https://guides.unitec.ac.nz/Grammarly/install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xtcompactor.com/" TargetMode="External"/><Relationship Id="rId5" Type="http://schemas.openxmlformats.org/officeDocument/2006/relationships/hyperlink" Target="http://www.phrasebank.manchester.ac.uk/introducing-work/" TargetMode="External"/><Relationship Id="rId4" Type="http://schemas.openxmlformats.org/officeDocument/2006/relationships/hyperlink" Target="https://www.scribbr.com/apa-citation-generator/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205" y="0"/>
            <a:ext cx="19098895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503" y="492131"/>
            <a:ext cx="16533528" cy="947615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34450" y="492131"/>
            <a:ext cx="16334581" cy="97274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3149" y="492131"/>
            <a:ext cx="16585882" cy="105022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34450" y="492131"/>
            <a:ext cx="16334581" cy="106070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3731" y="492131"/>
            <a:ext cx="16795300" cy="1039758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0212" y="492131"/>
            <a:ext cx="16428819" cy="89735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34450" y="492131"/>
            <a:ext cx="16334581" cy="771704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0956" y="492131"/>
            <a:ext cx="15078075" cy="964368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3508" y="492131"/>
            <a:ext cx="16355523" cy="106488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5751" y="492131"/>
            <a:ext cx="16083279" cy="106070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8688" y="492131"/>
            <a:ext cx="16240343" cy="1048135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5974" y="492131"/>
            <a:ext cx="16523057" cy="1048135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1513" y="492131"/>
            <a:ext cx="16177517" cy="1056512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8217" y="492131"/>
            <a:ext cx="16250814" cy="1061747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88354" y="492131"/>
            <a:ext cx="15580677" cy="1056512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6779" y="492131"/>
            <a:ext cx="17172252" cy="1002063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3508" y="492131"/>
            <a:ext cx="16355523" cy="821964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1984" y="0"/>
            <a:ext cx="16167047" cy="1013581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597" y="324597"/>
            <a:ext cx="19444434" cy="1064889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1984" y="492131"/>
            <a:ext cx="16167047" cy="1056512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5614" y="492131"/>
            <a:ext cx="16753416" cy="106488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068" y="418835"/>
            <a:ext cx="19433963" cy="1088972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8465" y="324597"/>
            <a:ext cx="15800566" cy="1031382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8490" y="492131"/>
            <a:ext cx="14910540" cy="1039758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3422" y="167534"/>
            <a:ext cx="15245609" cy="1006252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3012" y="0"/>
            <a:ext cx="17256019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068" y="335068"/>
            <a:ext cx="19433963" cy="1063841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068" y="335068"/>
            <a:ext cx="19433963" cy="1063841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068" y="324597"/>
            <a:ext cx="19433963" cy="1064889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068" y="492131"/>
            <a:ext cx="19433963" cy="1048135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3012" y="0"/>
            <a:ext cx="17256019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3012" y="0"/>
            <a:ext cx="17256019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34450" y="492131"/>
            <a:ext cx="16334581" cy="872224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7969" y="492131"/>
            <a:ext cx="16701062" cy="989498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56445" y="492131"/>
            <a:ext cx="16512586" cy="10397589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1984" y="492131"/>
            <a:ext cx="16167047" cy="10146287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5751" y="418835"/>
            <a:ext cx="16083279" cy="8795543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371" y="418835"/>
            <a:ext cx="17025659" cy="9486622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068" y="418835"/>
            <a:ext cx="19433963" cy="1055465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068" y="0"/>
            <a:ext cx="19769031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597" y="0"/>
            <a:ext cx="19779502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3422" y="492131"/>
            <a:ext cx="15245609" cy="10481356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068" y="418835"/>
            <a:ext cx="19433963" cy="10554652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4E77E-751A-478D-ADC3-3BE1BE1E3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400" dirty="0"/>
              <a:t>Useful tools in academic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11F1-74ED-4D11-8FA8-8BF45013C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5250" y="2835275"/>
            <a:ext cx="16916400" cy="7467600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en-NZ" sz="4400" b="1" kern="0" dirty="0">
                <a:solidFill>
                  <a:srgbClr val="00007D"/>
                </a:solidFill>
                <a:cs typeface="Arial"/>
                <a:hlinkClick r:id="rId2"/>
              </a:rPr>
              <a:t>Grammarly Premium</a:t>
            </a:r>
            <a:endParaRPr lang="en-NZ" sz="4400" b="1" kern="0" dirty="0">
              <a:solidFill>
                <a:srgbClr val="00007D"/>
              </a:solidFill>
              <a:cs typeface="Arial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en-NZ" sz="4400" kern="0" dirty="0">
                <a:solidFill>
                  <a:srgbClr val="000000"/>
                </a:solidFill>
                <a:cs typeface="Arial"/>
              </a:rPr>
              <a:t>Referencing tools, e.g. </a:t>
            </a:r>
            <a:r>
              <a:rPr lang="en-NZ" sz="4400" kern="0" dirty="0">
                <a:solidFill>
                  <a:srgbClr val="00007D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Zotero</a:t>
            </a:r>
            <a:r>
              <a:rPr lang="en-NZ" sz="4400" kern="0" dirty="0">
                <a:solidFill>
                  <a:srgbClr val="000000"/>
                </a:solidFill>
                <a:cs typeface="Arial"/>
              </a:rPr>
              <a:t>, </a:t>
            </a:r>
            <a:r>
              <a:rPr lang="en-NZ" sz="4400" kern="0" dirty="0" err="1">
                <a:solidFill>
                  <a:srgbClr val="000000"/>
                </a:solidFill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scribbr</a:t>
            </a:r>
            <a:endParaRPr lang="en-NZ" sz="4400" kern="0" dirty="0">
              <a:solidFill>
                <a:srgbClr val="000000"/>
              </a:solidFill>
              <a:cs typeface="Arial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en-GB" sz="4400" b="1" u="sng" kern="0" dirty="0">
                <a:solidFill>
                  <a:srgbClr val="00007D"/>
                </a:solidFill>
                <a:latin typeface="Arial" panose="020B0604020202020204" pitchFamily="34" charset="0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Academic </a:t>
            </a:r>
            <a:r>
              <a:rPr lang="en-GB" sz="4400" b="1" u="sng" kern="0" dirty="0" err="1">
                <a:solidFill>
                  <a:srgbClr val="00007D"/>
                </a:solidFill>
                <a:latin typeface="Arial" panose="020B0604020202020204" pitchFamily="34" charset="0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phrasebank</a:t>
            </a:r>
            <a:endParaRPr lang="en-GB" sz="4400" b="1" u="sng" kern="0" dirty="0">
              <a:solidFill>
                <a:srgbClr val="00007D"/>
              </a:solidFill>
              <a:latin typeface="Arial" panose="020B0604020202020204" pitchFamily="34" charset="0"/>
              <a:cs typeface="Arial"/>
            </a:endParaRPr>
          </a:p>
          <a:p>
            <a:pPr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Summarizer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Writing Doctor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Aft>
                <a:spcPct val="0"/>
              </a:spcAft>
              <a:buClr>
                <a:srgbClr val="00007D"/>
              </a:buClr>
              <a:buSzPct val="75000"/>
            </a:pPr>
            <a:endParaRPr lang="en-NZ" sz="4400" b="1" kern="0" dirty="0">
              <a:solidFill>
                <a:srgbClr val="00007D"/>
              </a:solidFill>
              <a:cs typeface="Arial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220028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0014" y="492131"/>
            <a:ext cx="15099016" cy="80521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34450" y="492131"/>
            <a:ext cx="16334581" cy="96122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769031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2951" y="492131"/>
            <a:ext cx="15256080" cy="58113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34450" y="492131"/>
            <a:ext cx="16334581" cy="96122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22</Words>
  <Application>Microsoft Office PowerPoint</Application>
  <PresentationFormat>Custom</PresentationFormat>
  <Paragraphs>6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Useful tools in academic writing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Wee</dc:creator>
  <cp:lastModifiedBy>Teresa Yap</cp:lastModifiedBy>
  <cp:revision>2</cp:revision>
  <dcterms:created xsi:type="dcterms:W3CDTF">2022-04-03T05:16:58Z</dcterms:created>
  <dcterms:modified xsi:type="dcterms:W3CDTF">2022-08-31T02:24:21Z</dcterms:modified>
</cp:coreProperties>
</file>