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73" r:id="rId3"/>
    <p:sldId id="274" r:id="rId4"/>
    <p:sldId id="275" r:id="rId5"/>
    <p:sldId id="276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1" r:id="rId17"/>
    <p:sldId id="272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e Schollitt" userId="cd463375-1cec-4576-9f60-c7fe441c7d69" providerId="ADAL" clId="{2601AF2B-B42D-436B-BFDD-07C00822A51A}"/>
    <pc:docChg chg="undo redo custSel addSld modSld">
      <pc:chgData name="Jesse Schollitt" userId="cd463375-1cec-4576-9f60-c7fe441c7d69" providerId="ADAL" clId="{2601AF2B-B42D-436B-BFDD-07C00822A51A}" dt="2021-05-10T01:15:27.692" v="1878" actId="6549"/>
      <pc:docMkLst>
        <pc:docMk/>
      </pc:docMkLst>
      <pc:sldChg chg="addSp modSp add">
        <pc:chgData name="Jesse Schollitt" userId="cd463375-1cec-4576-9f60-c7fe441c7d69" providerId="ADAL" clId="{2601AF2B-B42D-436B-BFDD-07C00822A51A}" dt="2021-05-10T00:09:42.996" v="290" actId="1076"/>
        <pc:sldMkLst>
          <pc:docMk/>
          <pc:sldMk cId="777025759" sldId="271"/>
        </pc:sldMkLst>
        <pc:spChg chg="mod">
          <ac:chgData name="Jesse Schollitt" userId="cd463375-1cec-4576-9f60-c7fe441c7d69" providerId="ADAL" clId="{2601AF2B-B42D-436B-BFDD-07C00822A51A}" dt="2021-05-10T00:07:09.917" v="45" actId="20577"/>
          <ac:spMkLst>
            <pc:docMk/>
            <pc:sldMk cId="777025759" sldId="271"/>
            <ac:spMk id="2" creationId="{4F2A4F94-95AB-40DD-A200-3667F95C8168}"/>
          </ac:spMkLst>
        </pc:spChg>
        <pc:spChg chg="mod">
          <ac:chgData name="Jesse Schollitt" userId="cd463375-1cec-4576-9f60-c7fe441c7d69" providerId="ADAL" clId="{2601AF2B-B42D-436B-BFDD-07C00822A51A}" dt="2021-05-10T00:08:33.197" v="288" actId="20577"/>
          <ac:spMkLst>
            <pc:docMk/>
            <pc:sldMk cId="777025759" sldId="271"/>
            <ac:spMk id="3" creationId="{323B4B50-08B3-4558-9B57-7EFE04D1F056}"/>
          </ac:spMkLst>
        </pc:spChg>
        <pc:picChg chg="add mod">
          <ac:chgData name="Jesse Schollitt" userId="cd463375-1cec-4576-9f60-c7fe441c7d69" providerId="ADAL" clId="{2601AF2B-B42D-436B-BFDD-07C00822A51A}" dt="2021-05-10T00:09:42.996" v="290" actId="1076"/>
          <ac:picMkLst>
            <pc:docMk/>
            <pc:sldMk cId="777025759" sldId="271"/>
            <ac:picMk id="4" creationId="{307BA466-277D-417B-94B5-9C514E33DFE4}"/>
          </ac:picMkLst>
        </pc:picChg>
      </pc:sldChg>
      <pc:sldChg chg="addSp modSp add">
        <pc:chgData name="Jesse Schollitt" userId="cd463375-1cec-4576-9f60-c7fe441c7d69" providerId="ADAL" clId="{2601AF2B-B42D-436B-BFDD-07C00822A51A}" dt="2021-05-10T00:13:01.277" v="509" actId="20577"/>
        <pc:sldMkLst>
          <pc:docMk/>
          <pc:sldMk cId="767957796" sldId="272"/>
        </pc:sldMkLst>
        <pc:spChg chg="mod">
          <ac:chgData name="Jesse Schollitt" userId="cd463375-1cec-4576-9f60-c7fe441c7d69" providerId="ADAL" clId="{2601AF2B-B42D-436B-BFDD-07C00822A51A}" dt="2021-05-10T00:13:01.277" v="509" actId="20577"/>
          <ac:spMkLst>
            <pc:docMk/>
            <pc:sldMk cId="767957796" sldId="272"/>
            <ac:spMk id="2" creationId="{7DE962A9-8D25-4892-95FF-468F3026D717}"/>
          </ac:spMkLst>
        </pc:spChg>
        <pc:spChg chg="mod">
          <ac:chgData name="Jesse Schollitt" userId="cd463375-1cec-4576-9f60-c7fe441c7d69" providerId="ADAL" clId="{2601AF2B-B42D-436B-BFDD-07C00822A51A}" dt="2021-05-10T00:12:07.217" v="473" actId="14100"/>
          <ac:spMkLst>
            <pc:docMk/>
            <pc:sldMk cId="767957796" sldId="272"/>
            <ac:spMk id="3" creationId="{279C6B69-6112-4D05-B15B-12AF7ABE7716}"/>
          </ac:spMkLst>
        </pc:spChg>
        <pc:picChg chg="add mod">
          <ac:chgData name="Jesse Schollitt" userId="cd463375-1cec-4576-9f60-c7fe441c7d69" providerId="ADAL" clId="{2601AF2B-B42D-436B-BFDD-07C00822A51A}" dt="2021-05-10T00:12:10.647" v="499" actId="1035"/>
          <ac:picMkLst>
            <pc:docMk/>
            <pc:sldMk cId="767957796" sldId="272"/>
            <ac:picMk id="4" creationId="{35AA60AE-E89C-4765-A573-1F50CA7B6E59}"/>
          </ac:picMkLst>
        </pc:picChg>
        <pc:picChg chg="add mod">
          <ac:chgData name="Jesse Schollitt" userId="cd463375-1cec-4576-9f60-c7fe441c7d69" providerId="ADAL" clId="{2601AF2B-B42D-436B-BFDD-07C00822A51A}" dt="2021-05-10T00:12:41.176" v="501" actId="1076"/>
          <ac:picMkLst>
            <pc:docMk/>
            <pc:sldMk cId="767957796" sldId="272"/>
            <ac:picMk id="5" creationId="{4339E276-6FCB-48D2-86A3-1BCCF8C22215}"/>
          </ac:picMkLst>
        </pc:picChg>
      </pc:sldChg>
      <pc:sldChg chg="modSp add">
        <pc:chgData name="Jesse Schollitt" userId="cd463375-1cec-4576-9f60-c7fe441c7d69" providerId="ADAL" clId="{2601AF2B-B42D-436B-BFDD-07C00822A51A}" dt="2021-05-10T00:53:56.266" v="989" actId="20577"/>
        <pc:sldMkLst>
          <pc:docMk/>
          <pc:sldMk cId="3813992111" sldId="273"/>
        </pc:sldMkLst>
        <pc:spChg chg="mod">
          <ac:chgData name="Jesse Schollitt" userId="cd463375-1cec-4576-9f60-c7fe441c7d69" providerId="ADAL" clId="{2601AF2B-B42D-436B-BFDD-07C00822A51A}" dt="2021-05-10T00:46:42.772" v="523" actId="20577"/>
          <ac:spMkLst>
            <pc:docMk/>
            <pc:sldMk cId="3813992111" sldId="273"/>
            <ac:spMk id="2" creationId="{03A7E8F5-8D6D-4395-A10A-B7E383DDA4CB}"/>
          </ac:spMkLst>
        </pc:spChg>
        <pc:spChg chg="mod">
          <ac:chgData name="Jesse Schollitt" userId="cd463375-1cec-4576-9f60-c7fe441c7d69" providerId="ADAL" clId="{2601AF2B-B42D-436B-BFDD-07C00822A51A}" dt="2021-05-10T00:53:56.266" v="989" actId="20577"/>
          <ac:spMkLst>
            <pc:docMk/>
            <pc:sldMk cId="3813992111" sldId="273"/>
            <ac:spMk id="3" creationId="{0D6B5A92-A384-41F8-A4BC-4E658E3ED2FA}"/>
          </ac:spMkLst>
        </pc:spChg>
      </pc:sldChg>
      <pc:sldChg chg="addSp modSp add">
        <pc:chgData name="Jesse Schollitt" userId="cd463375-1cec-4576-9f60-c7fe441c7d69" providerId="ADAL" clId="{2601AF2B-B42D-436B-BFDD-07C00822A51A}" dt="2021-05-10T00:58:23.282" v="1239" actId="14100"/>
        <pc:sldMkLst>
          <pc:docMk/>
          <pc:sldMk cId="1875068397" sldId="274"/>
        </pc:sldMkLst>
        <pc:spChg chg="mod">
          <ac:chgData name="Jesse Schollitt" userId="cd463375-1cec-4576-9f60-c7fe441c7d69" providerId="ADAL" clId="{2601AF2B-B42D-436B-BFDD-07C00822A51A}" dt="2021-05-10T00:54:24.478" v="1013" actId="20577"/>
          <ac:spMkLst>
            <pc:docMk/>
            <pc:sldMk cId="1875068397" sldId="274"/>
            <ac:spMk id="2" creationId="{A7916961-573A-4460-9EBA-696E0901F075}"/>
          </ac:spMkLst>
        </pc:spChg>
        <pc:spChg chg="mod">
          <ac:chgData name="Jesse Schollitt" userId="cd463375-1cec-4576-9f60-c7fe441c7d69" providerId="ADAL" clId="{2601AF2B-B42D-436B-BFDD-07C00822A51A}" dt="2021-05-10T00:58:23.282" v="1239" actId="14100"/>
          <ac:spMkLst>
            <pc:docMk/>
            <pc:sldMk cId="1875068397" sldId="274"/>
            <ac:spMk id="3" creationId="{00AD4C49-D4C1-4E5D-96D7-DCD371825A73}"/>
          </ac:spMkLst>
        </pc:spChg>
        <pc:picChg chg="add mod">
          <ac:chgData name="Jesse Schollitt" userId="cd463375-1cec-4576-9f60-c7fe441c7d69" providerId="ADAL" clId="{2601AF2B-B42D-436B-BFDD-07C00822A51A}" dt="2021-05-10T00:58:21.124" v="1238" actId="14100"/>
          <ac:picMkLst>
            <pc:docMk/>
            <pc:sldMk cId="1875068397" sldId="274"/>
            <ac:picMk id="4" creationId="{2AB6168D-04C0-4C6B-8ED6-90CE93C3BA02}"/>
          </ac:picMkLst>
        </pc:picChg>
      </pc:sldChg>
      <pc:sldChg chg="addSp modSp add">
        <pc:chgData name="Jesse Schollitt" userId="cd463375-1cec-4576-9f60-c7fe441c7d69" providerId="ADAL" clId="{2601AF2B-B42D-436B-BFDD-07C00822A51A}" dt="2021-05-10T01:13:01.807" v="1847" actId="207"/>
        <pc:sldMkLst>
          <pc:docMk/>
          <pc:sldMk cId="797390079" sldId="275"/>
        </pc:sldMkLst>
        <pc:spChg chg="mod">
          <ac:chgData name="Jesse Schollitt" userId="cd463375-1cec-4576-9f60-c7fe441c7d69" providerId="ADAL" clId="{2601AF2B-B42D-436B-BFDD-07C00822A51A}" dt="2021-05-10T00:58:46.812" v="1248" actId="20577"/>
          <ac:spMkLst>
            <pc:docMk/>
            <pc:sldMk cId="797390079" sldId="275"/>
            <ac:spMk id="2" creationId="{55FDADBE-21C2-459B-8B44-E74E5320F18C}"/>
          </ac:spMkLst>
        </pc:spChg>
        <pc:spChg chg="mod">
          <ac:chgData name="Jesse Schollitt" userId="cd463375-1cec-4576-9f60-c7fe441c7d69" providerId="ADAL" clId="{2601AF2B-B42D-436B-BFDD-07C00822A51A}" dt="2021-05-10T01:13:01.807" v="1847" actId="207"/>
          <ac:spMkLst>
            <pc:docMk/>
            <pc:sldMk cId="797390079" sldId="275"/>
            <ac:spMk id="3" creationId="{5F4B4B2D-9866-43DA-B7B1-56DB92273915}"/>
          </ac:spMkLst>
        </pc:spChg>
        <pc:picChg chg="add mod">
          <ac:chgData name="Jesse Schollitt" userId="cd463375-1cec-4576-9f60-c7fe441c7d69" providerId="ADAL" clId="{2601AF2B-B42D-436B-BFDD-07C00822A51A}" dt="2021-05-10T01:10:46.140" v="1713" actId="1076"/>
          <ac:picMkLst>
            <pc:docMk/>
            <pc:sldMk cId="797390079" sldId="275"/>
            <ac:picMk id="4" creationId="{24AD8EF8-9576-46F1-B9BA-455367B0A0B6}"/>
          </ac:picMkLst>
        </pc:picChg>
      </pc:sldChg>
      <pc:sldChg chg="modSp add">
        <pc:chgData name="Jesse Schollitt" userId="cd463375-1cec-4576-9f60-c7fe441c7d69" providerId="ADAL" clId="{2601AF2B-B42D-436B-BFDD-07C00822A51A}" dt="2021-05-10T01:10:23.081" v="1712" actId="20577"/>
        <pc:sldMkLst>
          <pc:docMk/>
          <pc:sldMk cId="4258360887" sldId="276"/>
        </pc:sldMkLst>
        <pc:spChg chg="mod">
          <ac:chgData name="Jesse Schollitt" userId="cd463375-1cec-4576-9f60-c7fe441c7d69" providerId="ADAL" clId="{2601AF2B-B42D-436B-BFDD-07C00822A51A}" dt="2021-05-10T01:05:16.940" v="1519" actId="20577"/>
          <ac:spMkLst>
            <pc:docMk/>
            <pc:sldMk cId="4258360887" sldId="276"/>
            <ac:spMk id="2" creationId="{AA97FE63-C010-4B69-A768-13C79422DCD7}"/>
          </ac:spMkLst>
        </pc:spChg>
        <pc:spChg chg="mod">
          <ac:chgData name="Jesse Schollitt" userId="cd463375-1cec-4576-9f60-c7fe441c7d69" providerId="ADAL" clId="{2601AF2B-B42D-436B-BFDD-07C00822A51A}" dt="2021-05-10T01:10:23.081" v="1712" actId="20577"/>
          <ac:spMkLst>
            <pc:docMk/>
            <pc:sldMk cId="4258360887" sldId="276"/>
            <ac:spMk id="3" creationId="{820F950A-E92A-4DEA-AC7B-25B13E4CBB82}"/>
          </ac:spMkLst>
        </pc:spChg>
      </pc:sldChg>
      <pc:sldChg chg="delSp modSp add">
        <pc:chgData name="Jesse Schollitt" userId="cd463375-1cec-4576-9f60-c7fe441c7d69" providerId="ADAL" clId="{2601AF2B-B42D-436B-BFDD-07C00822A51A}" dt="2021-05-10T01:15:27.692" v="1878" actId="6549"/>
        <pc:sldMkLst>
          <pc:docMk/>
          <pc:sldMk cId="883182227" sldId="277"/>
        </pc:sldMkLst>
        <pc:spChg chg="mod">
          <ac:chgData name="Jesse Schollitt" userId="cd463375-1cec-4576-9f60-c7fe441c7d69" providerId="ADAL" clId="{2601AF2B-B42D-436B-BFDD-07C00822A51A}" dt="2021-05-10T01:15:27.692" v="1878" actId="6549"/>
          <ac:spMkLst>
            <pc:docMk/>
            <pc:sldMk cId="883182227" sldId="277"/>
            <ac:spMk id="2" creationId="{464075B8-AC80-4C9C-BE1C-99A435F58778}"/>
          </ac:spMkLst>
        </pc:spChg>
        <pc:spChg chg="del">
          <ac:chgData name="Jesse Schollitt" userId="cd463375-1cec-4576-9f60-c7fe441c7d69" providerId="ADAL" clId="{2601AF2B-B42D-436B-BFDD-07C00822A51A}" dt="2021-05-10T01:15:10.771" v="1849" actId="478"/>
          <ac:spMkLst>
            <pc:docMk/>
            <pc:sldMk cId="883182227" sldId="277"/>
            <ac:spMk id="3" creationId="{ED6F5AB3-8D1C-4CF4-BBC7-6D90C7D190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12430-FD58-4F66-A9C9-A051E5BD5B94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A6D9A-7821-4227-B167-AF587D1D1D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117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49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489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75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4856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645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6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999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324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97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277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99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668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62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47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976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487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5EC2-C2ED-4976-B608-A7783E0067E3}" type="datetimeFigureOut">
              <a:rPr lang="en-NZ" smtClean="0"/>
              <a:t>10/05/2021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507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eworkweplay.com/play/saving-html5-canvas-as-imag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purchase.edu/jeanine.meyer" TargetMode="External"/><Relationship Id="rId2" Type="http://schemas.openxmlformats.org/officeDocument/2006/relationships/hyperlink" Target="http://www.webbingways.com/bookfiles/chapter3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ochyper.unitec.ac.nz/iwd21s1/1834/JesseIW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zilla-project.org/" TargetMode="External"/><Relationship Id="rId2" Type="http://schemas.openxmlformats.org/officeDocument/2006/relationships/hyperlink" Target="https://winscp.net/eng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windowsclub.com/access-ftp-server-windows-command-promp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deproject.com/Articles/221180/HTML-Canvas-Self-drawn-Persistent-Backgroun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752602"/>
            <a:ext cx="8640960" cy="1829761"/>
          </a:xfrm>
        </p:spPr>
        <p:txBody>
          <a:bodyPr/>
          <a:lstStyle/>
          <a:p>
            <a:r>
              <a:rPr lang="en-NZ" dirty="0"/>
              <a:t>HTML5 –Images on canvas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NZ" dirty="0"/>
              <a:t>ISCG6420 IWD –Introduction to internet &amp; website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24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r="62311" b="46381"/>
          <a:stretch/>
        </p:blipFill>
        <p:spPr bwMode="auto">
          <a:xfrm>
            <a:off x="2072924" y="1872343"/>
            <a:ext cx="6111309" cy="41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1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We can add drawing shapes on top of the image</a:t>
            </a:r>
          </a:p>
          <a:p>
            <a:r>
              <a:rPr lang="en-NZ" sz="2800" dirty="0"/>
              <a:t>Add animation  on top of the image</a:t>
            </a:r>
          </a:p>
          <a:p>
            <a:endParaRPr lang="en-NZ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Make more complex:</a:t>
            </a:r>
          </a:p>
        </p:txBody>
      </p:sp>
    </p:spTree>
    <p:extLst>
      <p:ext uri="{BB962C8B-B14F-4D97-AF65-F5344CB8AC3E}">
        <p14:creationId xmlns:p14="http://schemas.microsoft.com/office/powerpoint/2010/main" val="385713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" r="14013" b="10911"/>
          <a:stretch/>
        </p:blipFill>
        <p:spPr bwMode="auto">
          <a:xfrm>
            <a:off x="392819" y="1425389"/>
            <a:ext cx="8881183" cy="47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48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" r="46992" b="14278"/>
          <a:stretch/>
        </p:blipFill>
        <p:spPr bwMode="auto">
          <a:xfrm>
            <a:off x="677334" y="1266207"/>
            <a:ext cx="6667665" cy="559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9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Family Album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0" r="48241" b="20884"/>
          <a:stretch/>
        </p:blipFill>
        <p:spPr bwMode="auto">
          <a:xfrm>
            <a:off x="756158" y="1309110"/>
            <a:ext cx="7119421" cy="50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3365" y="6351058"/>
            <a:ext cx="7799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/>
              <a:t>http://faculty.purchase.edu/jeanine.meyer/html5/buildfamily.html</a:t>
            </a:r>
          </a:p>
        </p:txBody>
      </p:sp>
    </p:spTree>
    <p:extLst>
      <p:ext uri="{BB962C8B-B14F-4D97-AF65-F5344CB8AC3E}">
        <p14:creationId xmlns:p14="http://schemas.microsoft.com/office/powerpoint/2010/main" val="367609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445469"/>
            <a:ext cx="8229600" cy="52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dirty="0">
                <a:hlinkClick r:id="rId2"/>
              </a:rPr>
              <a:t>http://weworkweplay.com/play/saving-html5-canvas-as-image/</a:t>
            </a:r>
            <a:endParaRPr lang="en-NZ" sz="2400" dirty="0"/>
          </a:p>
          <a:p>
            <a:pPr marL="0" indent="0">
              <a:buNone/>
            </a:pPr>
            <a:r>
              <a:rPr lang="en-NZ" sz="2400" dirty="0"/>
              <a:t>&lt;a </a:t>
            </a:r>
            <a:r>
              <a:rPr lang="en-NZ" sz="2400" dirty="0" err="1"/>
              <a:t>href</a:t>
            </a:r>
            <a:r>
              <a:rPr lang="en-NZ" sz="2400" dirty="0"/>
              <a:t>="#" class="button" id="</a:t>
            </a:r>
            <a:r>
              <a:rPr lang="en-NZ" sz="2400" dirty="0" err="1"/>
              <a:t>btn</a:t>
            </a:r>
            <a:r>
              <a:rPr lang="en-NZ" sz="2400" dirty="0"/>
              <a:t>-download" download="my-file-name.png"&gt;Download&lt;/a&gt;</a:t>
            </a:r>
          </a:p>
          <a:p>
            <a:pPr marL="0" indent="0">
              <a:buNone/>
            </a:pPr>
            <a:r>
              <a:rPr lang="en-NZ" sz="2400" dirty="0" err="1"/>
              <a:t>var</a:t>
            </a:r>
            <a:r>
              <a:rPr lang="en-NZ" sz="2400" dirty="0"/>
              <a:t> button = </a:t>
            </a:r>
            <a:r>
              <a:rPr lang="en-NZ" sz="2400" dirty="0" err="1"/>
              <a:t>document.getElementById</a:t>
            </a:r>
            <a:r>
              <a:rPr lang="en-NZ" sz="2400" dirty="0"/>
              <a:t>('</a:t>
            </a:r>
            <a:r>
              <a:rPr lang="en-NZ" sz="2400" dirty="0" err="1"/>
              <a:t>btn</a:t>
            </a:r>
            <a:r>
              <a:rPr lang="en-NZ" sz="2400" dirty="0"/>
              <a:t>-download');</a:t>
            </a:r>
          </a:p>
          <a:p>
            <a:pPr marL="0" indent="0">
              <a:buNone/>
            </a:pPr>
            <a:r>
              <a:rPr lang="en-NZ" sz="2400" dirty="0" err="1"/>
              <a:t>button.addEventListener</a:t>
            </a:r>
            <a:r>
              <a:rPr lang="en-NZ" sz="2400" dirty="0"/>
              <a:t>('click', function (e) {</a:t>
            </a:r>
          </a:p>
          <a:p>
            <a:pPr marL="0" indent="0">
              <a:buNone/>
            </a:pPr>
            <a:r>
              <a:rPr lang="en-NZ" sz="2400" dirty="0"/>
              <a:t>    </a:t>
            </a:r>
            <a:r>
              <a:rPr lang="en-NZ" sz="2400" dirty="0" err="1"/>
              <a:t>var</a:t>
            </a:r>
            <a:r>
              <a:rPr lang="en-NZ" sz="2400" dirty="0"/>
              <a:t> </a:t>
            </a:r>
            <a:r>
              <a:rPr lang="en-NZ" sz="2400" dirty="0" err="1"/>
              <a:t>dataURL</a:t>
            </a:r>
            <a:r>
              <a:rPr lang="en-NZ" sz="2400" dirty="0"/>
              <a:t> = </a:t>
            </a:r>
            <a:r>
              <a:rPr lang="en-NZ" sz="2400" dirty="0" err="1"/>
              <a:t>canvas.toDataURL</a:t>
            </a:r>
            <a:r>
              <a:rPr lang="en-NZ" sz="2400" dirty="0"/>
              <a:t>('image/</a:t>
            </a:r>
            <a:r>
              <a:rPr lang="en-NZ" sz="2400" dirty="0" err="1"/>
              <a:t>png</a:t>
            </a:r>
            <a:r>
              <a:rPr lang="en-NZ" sz="2400" dirty="0"/>
              <a:t>');</a:t>
            </a:r>
          </a:p>
          <a:p>
            <a:pPr marL="0" indent="0">
              <a:buNone/>
            </a:pPr>
            <a:r>
              <a:rPr lang="en-NZ" sz="2400" dirty="0"/>
              <a:t>    </a:t>
            </a:r>
            <a:r>
              <a:rPr lang="en-NZ" sz="2400" dirty="0" err="1"/>
              <a:t>button.href</a:t>
            </a:r>
            <a:r>
              <a:rPr lang="en-NZ" sz="2400" dirty="0"/>
              <a:t> = </a:t>
            </a:r>
            <a:r>
              <a:rPr lang="en-NZ" sz="2400" dirty="0" err="1"/>
              <a:t>dataURL</a:t>
            </a:r>
            <a:r>
              <a:rPr lang="en-NZ" sz="2400" dirty="0"/>
              <a:t>;</a:t>
            </a:r>
          </a:p>
          <a:p>
            <a:pPr marL="0" indent="0">
              <a:buNone/>
            </a:pPr>
            <a:r>
              <a:rPr lang="en-NZ" sz="2400" dirty="0"/>
              <a:t>}); // works only on </a:t>
            </a:r>
            <a:r>
              <a:rPr lang="en-NZ" sz="2400" dirty="0" err="1"/>
              <a:t>firefox</a:t>
            </a:r>
            <a:r>
              <a:rPr lang="en-NZ" sz="2400" dirty="0"/>
              <a:t> //we can’t save canvas background!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Save canvas as image file</a:t>
            </a:r>
          </a:p>
        </p:txBody>
      </p:sp>
    </p:spTree>
    <p:extLst>
      <p:ext uri="{BB962C8B-B14F-4D97-AF65-F5344CB8AC3E}">
        <p14:creationId xmlns:p14="http://schemas.microsoft.com/office/powerpoint/2010/main" val="249722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4F94-95AB-40DD-A200-3667F95C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err="1"/>
              <a:t>Dynamic</a:t>
            </a:r>
            <a:r>
              <a:rPr lang="mi-NZ" dirty="0"/>
              <a:t> </a:t>
            </a:r>
            <a:r>
              <a:rPr lang="mi-NZ" dirty="0" err="1"/>
              <a:t>canvas</a:t>
            </a:r>
            <a:r>
              <a:rPr lang="mi-NZ" dirty="0"/>
              <a:t> </a:t>
            </a:r>
            <a:r>
              <a:rPr lang="mi-NZ" dirty="0" err="1"/>
              <a:t>images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4B50-08B3-4558-9B57-7EFE04D1F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 dirty="0" err="1"/>
              <a:t>If</a:t>
            </a:r>
            <a:r>
              <a:rPr lang="mi-NZ" dirty="0"/>
              <a:t> </a:t>
            </a:r>
            <a:r>
              <a:rPr lang="mi-NZ" dirty="0" err="1"/>
              <a:t>an</a:t>
            </a:r>
            <a:r>
              <a:rPr lang="mi-NZ" dirty="0"/>
              <a:t> </a:t>
            </a:r>
            <a:r>
              <a:rPr lang="mi-NZ" dirty="0" err="1"/>
              <a:t>image</a:t>
            </a:r>
            <a:r>
              <a:rPr lang="mi-NZ" dirty="0"/>
              <a:t> </a:t>
            </a:r>
            <a:r>
              <a:rPr lang="mi-NZ" dirty="0" err="1"/>
              <a:t>is</a:t>
            </a:r>
            <a:r>
              <a:rPr lang="mi-NZ" dirty="0"/>
              <a:t> </a:t>
            </a:r>
            <a:r>
              <a:rPr lang="mi-NZ" dirty="0" err="1"/>
              <a:t>loaded</a:t>
            </a:r>
            <a:r>
              <a:rPr lang="mi-NZ" dirty="0"/>
              <a:t> and </a:t>
            </a:r>
            <a:r>
              <a:rPr lang="mi-NZ" dirty="0" err="1"/>
              <a:t>drawn</a:t>
            </a:r>
            <a:r>
              <a:rPr lang="mi-NZ" dirty="0"/>
              <a:t> </a:t>
            </a:r>
            <a:r>
              <a:rPr lang="mi-NZ" dirty="0" err="1"/>
              <a:t>onload</a:t>
            </a:r>
            <a:r>
              <a:rPr lang="mi-NZ" dirty="0"/>
              <a:t>, </a:t>
            </a:r>
            <a:r>
              <a:rPr lang="mi-NZ" dirty="0" err="1"/>
              <a:t>what</a:t>
            </a:r>
            <a:r>
              <a:rPr lang="mi-NZ" dirty="0"/>
              <a:t> </a:t>
            </a:r>
            <a:r>
              <a:rPr lang="mi-NZ" dirty="0" err="1"/>
              <a:t>happens</a:t>
            </a:r>
            <a:r>
              <a:rPr lang="mi-NZ" dirty="0"/>
              <a:t> </a:t>
            </a:r>
            <a:r>
              <a:rPr lang="mi-NZ" dirty="0" err="1"/>
              <a:t>after</a:t>
            </a:r>
            <a:r>
              <a:rPr lang="mi-NZ" dirty="0"/>
              <a:t> a </a:t>
            </a:r>
            <a:r>
              <a:rPr lang="mi-NZ" dirty="0" err="1"/>
              <a:t>canvas</a:t>
            </a:r>
            <a:r>
              <a:rPr lang="mi-NZ" dirty="0"/>
              <a:t> </a:t>
            </a:r>
            <a:r>
              <a:rPr lang="mi-NZ" dirty="0" err="1"/>
              <a:t>clear</a:t>
            </a:r>
            <a:r>
              <a:rPr lang="mi-NZ" dirty="0"/>
              <a:t>?</a:t>
            </a:r>
          </a:p>
          <a:p>
            <a:pPr lvl="1"/>
            <a:r>
              <a:rPr lang="mi-NZ" dirty="0" err="1"/>
              <a:t>Image</a:t>
            </a:r>
            <a:r>
              <a:rPr lang="mi-NZ" dirty="0"/>
              <a:t> </a:t>
            </a:r>
            <a:r>
              <a:rPr lang="mi-NZ" dirty="0" err="1"/>
              <a:t>is</a:t>
            </a:r>
            <a:r>
              <a:rPr lang="mi-NZ" dirty="0"/>
              <a:t> </a:t>
            </a:r>
            <a:r>
              <a:rPr lang="mi-NZ" dirty="0" err="1"/>
              <a:t>cleared</a:t>
            </a:r>
            <a:r>
              <a:rPr lang="mi-NZ" dirty="0"/>
              <a:t>. </a:t>
            </a:r>
            <a:r>
              <a:rPr lang="mi-NZ" dirty="0" err="1"/>
              <a:t>No</a:t>
            </a:r>
            <a:r>
              <a:rPr lang="mi-NZ" dirty="0"/>
              <a:t> </a:t>
            </a:r>
            <a:r>
              <a:rPr lang="mi-NZ" dirty="0" err="1"/>
              <a:t>longer</a:t>
            </a:r>
            <a:r>
              <a:rPr lang="mi-NZ" dirty="0"/>
              <a:t> </a:t>
            </a:r>
            <a:r>
              <a:rPr lang="mi-NZ" dirty="0" err="1"/>
              <a:t>visible</a:t>
            </a:r>
            <a:r>
              <a:rPr lang="mi-NZ" dirty="0"/>
              <a:t> </a:t>
            </a:r>
            <a:r>
              <a:rPr lang="mi-NZ" dirty="0" err="1"/>
              <a:t>in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window</a:t>
            </a:r>
            <a:endParaRPr lang="mi-NZ" dirty="0"/>
          </a:p>
          <a:p>
            <a:endParaRPr lang="mi-NZ" dirty="0"/>
          </a:p>
          <a:p>
            <a:r>
              <a:rPr lang="mi-NZ" dirty="0" err="1"/>
              <a:t>Instead</a:t>
            </a:r>
            <a:r>
              <a:rPr lang="mi-NZ" dirty="0"/>
              <a:t>, </a:t>
            </a:r>
            <a:r>
              <a:rPr lang="mi-NZ" dirty="0" err="1"/>
              <a:t>add</a:t>
            </a:r>
            <a:r>
              <a:rPr lang="mi-NZ" dirty="0"/>
              <a:t> </a:t>
            </a:r>
            <a:r>
              <a:rPr lang="mi-NZ" dirty="0" err="1"/>
              <a:t>images</a:t>
            </a:r>
            <a:r>
              <a:rPr lang="mi-NZ" dirty="0"/>
              <a:t> to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webpage</a:t>
            </a:r>
            <a:r>
              <a:rPr lang="mi-NZ" dirty="0"/>
              <a:t> </a:t>
            </a:r>
            <a:r>
              <a:rPr lang="mi-NZ" dirty="0" err="1"/>
              <a:t>in</a:t>
            </a:r>
            <a:r>
              <a:rPr lang="mi-NZ" dirty="0"/>
              <a:t> a </a:t>
            </a:r>
            <a:r>
              <a:rPr lang="mi-NZ" dirty="0" err="1"/>
              <a:t>hidden</a:t>
            </a:r>
            <a:r>
              <a:rPr lang="mi-NZ" dirty="0"/>
              <a:t> </a:t>
            </a:r>
            <a:r>
              <a:rPr lang="mi-NZ" dirty="0" err="1"/>
              <a:t>element</a:t>
            </a:r>
            <a:endParaRPr lang="mi-NZ" dirty="0"/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BA466-277D-417B-94B5-9C514E33D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03" y="3955676"/>
            <a:ext cx="92106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25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62A9-8D25-4892-95FF-468F302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err="1"/>
              <a:t>Load</a:t>
            </a:r>
            <a:r>
              <a:rPr lang="mi-NZ" dirty="0"/>
              <a:t> </a:t>
            </a:r>
            <a:r>
              <a:rPr lang="mi-NZ" dirty="0" err="1"/>
              <a:t>image</a:t>
            </a:r>
            <a:r>
              <a:rPr lang="mi-NZ" dirty="0"/>
              <a:t> </a:t>
            </a:r>
            <a:r>
              <a:rPr lang="mi-NZ" dirty="0" err="1"/>
              <a:t>from</a:t>
            </a:r>
            <a:r>
              <a:rPr lang="mi-NZ" dirty="0"/>
              <a:t> </a:t>
            </a:r>
            <a:r>
              <a:rPr lang="mi-NZ" dirty="0" err="1"/>
              <a:t>webpage</a:t>
            </a:r>
            <a:r>
              <a:rPr lang="mi-NZ" dirty="0"/>
              <a:t> </a:t>
            </a:r>
            <a:r>
              <a:rPr lang="mi-NZ" dirty="0" err="1"/>
              <a:t>element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6B69-6112-4D05-B15B-12AF7ABE7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9177"/>
            <a:ext cx="8596668" cy="4562186"/>
          </a:xfrm>
        </p:spPr>
        <p:txBody>
          <a:bodyPr/>
          <a:lstStyle/>
          <a:p>
            <a:r>
              <a:rPr lang="mi-NZ" dirty="0" err="1"/>
              <a:t>In</a:t>
            </a:r>
            <a:r>
              <a:rPr lang="mi-NZ" dirty="0"/>
              <a:t> </a:t>
            </a:r>
            <a:r>
              <a:rPr lang="mi-NZ" dirty="0" err="1"/>
              <a:t>javascript</a:t>
            </a:r>
            <a:r>
              <a:rPr lang="mi-NZ" dirty="0"/>
              <a:t>, </a:t>
            </a:r>
            <a:r>
              <a:rPr lang="mi-NZ" dirty="0" err="1"/>
              <a:t>save</a:t>
            </a:r>
            <a:r>
              <a:rPr lang="mi-NZ" dirty="0"/>
              <a:t> a </a:t>
            </a:r>
            <a:r>
              <a:rPr lang="mi-NZ" dirty="0" err="1"/>
              <a:t>reference</a:t>
            </a:r>
            <a:r>
              <a:rPr lang="mi-NZ" dirty="0"/>
              <a:t> to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image</a:t>
            </a:r>
            <a:r>
              <a:rPr lang="mi-NZ" dirty="0"/>
              <a:t>:</a:t>
            </a:r>
          </a:p>
          <a:p>
            <a:endParaRPr lang="mi-NZ" dirty="0"/>
          </a:p>
          <a:p>
            <a:endParaRPr lang="mi-NZ" dirty="0"/>
          </a:p>
          <a:p>
            <a:endParaRPr lang="mi-NZ" dirty="0"/>
          </a:p>
          <a:p>
            <a:endParaRPr lang="mi-NZ" dirty="0"/>
          </a:p>
          <a:p>
            <a:endParaRPr lang="mi-NZ" dirty="0"/>
          </a:p>
          <a:p>
            <a:endParaRPr lang="mi-NZ" dirty="0"/>
          </a:p>
          <a:p>
            <a:endParaRPr lang="mi-NZ" dirty="0"/>
          </a:p>
          <a:p>
            <a:r>
              <a:rPr lang="mi-NZ" dirty="0" err="1"/>
              <a:t>Then</a:t>
            </a:r>
            <a:r>
              <a:rPr lang="mi-NZ" dirty="0"/>
              <a:t> </a:t>
            </a:r>
            <a:r>
              <a:rPr lang="mi-NZ" dirty="0" err="1"/>
              <a:t>draw</a:t>
            </a:r>
            <a:r>
              <a:rPr lang="mi-NZ" dirty="0"/>
              <a:t> </a:t>
            </a:r>
            <a:r>
              <a:rPr lang="mi-NZ" dirty="0" err="1"/>
              <a:t>it</a:t>
            </a:r>
            <a:r>
              <a:rPr lang="mi-NZ" dirty="0"/>
              <a:t>: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A60AE-E89C-4765-A573-1F50CA7B6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77" y="1885106"/>
            <a:ext cx="8315325" cy="2352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9E276-6FCB-48D2-86A3-1BCCF8C22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5129770"/>
            <a:ext cx="112871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57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hlinkClick r:id="rId2"/>
              </a:rPr>
              <a:t>http://www.w3schools.com/tags/canvas_drawimage.asp</a:t>
            </a:r>
          </a:p>
          <a:p>
            <a:r>
              <a:rPr lang="en-NZ" dirty="0">
                <a:hlinkClick r:id="rId2"/>
              </a:rPr>
              <a:t>http://www.html5tutorial.info/html5-canvas-image.php</a:t>
            </a:r>
          </a:p>
          <a:p>
            <a:r>
              <a:rPr lang="en-NZ" dirty="0">
                <a:hlinkClick r:id="rId2"/>
              </a:rPr>
              <a:t>http://www.html5tutorial.info/html5-canvas-image.php</a:t>
            </a:r>
          </a:p>
          <a:p>
            <a:r>
              <a:rPr lang="en-NZ" dirty="0">
                <a:hlinkClick r:id="rId3"/>
              </a:rPr>
              <a:t>http://faculty.purchase.edu/jeanine.meyer</a:t>
            </a: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Resources:</a:t>
            </a:r>
          </a:p>
        </p:txBody>
      </p:sp>
    </p:spTree>
    <p:extLst>
      <p:ext uri="{BB962C8B-B14F-4D97-AF65-F5344CB8AC3E}">
        <p14:creationId xmlns:p14="http://schemas.microsoft.com/office/powerpoint/2010/main" val="290107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E8F5-8D6D-4395-A10A-B7E383DD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5A92-A384-41F8-A4BC-4E658E3ED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Test is next week (Week 10)</a:t>
            </a:r>
          </a:p>
          <a:p>
            <a:pPr lvl="1"/>
            <a:r>
              <a:rPr lang="en-NZ" sz="2000" dirty="0"/>
              <a:t>2 hours – </a:t>
            </a:r>
            <a:r>
              <a:rPr lang="en-NZ" sz="2000" b="1" dirty="0"/>
              <a:t>Offline</a:t>
            </a:r>
            <a:r>
              <a:rPr lang="en-NZ" sz="2000" dirty="0"/>
              <a:t> Open Book</a:t>
            </a:r>
          </a:p>
          <a:p>
            <a:pPr lvl="2"/>
            <a:r>
              <a:rPr lang="en-NZ" sz="1800" dirty="0"/>
              <a:t>1 double-sided A4 sheet for notes</a:t>
            </a:r>
          </a:p>
          <a:p>
            <a:pPr lvl="1"/>
            <a:r>
              <a:rPr lang="en-NZ" sz="2000" dirty="0"/>
              <a:t>3 parts – 40 mins each</a:t>
            </a:r>
          </a:p>
          <a:p>
            <a:pPr lvl="2"/>
            <a:r>
              <a:rPr lang="en-NZ" sz="1800" dirty="0"/>
              <a:t>Part 1: Canvas Drawing</a:t>
            </a:r>
          </a:p>
          <a:p>
            <a:pPr lvl="2"/>
            <a:r>
              <a:rPr lang="en-NZ" sz="1800" dirty="0"/>
              <a:t>Part 2: HTML CSS Animation</a:t>
            </a:r>
          </a:p>
          <a:p>
            <a:pPr lvl="2"/>
            <a:r>
              <a:rPr lang="en-NZ" sz="1800" dirty="0"/>
              <a:t>Part 3: Dynamic page elements using JavaScript (No XML)</a:t>
            </a:r>
          </a:p>
          <a:p>
            <a:pPr lvl="1"/>
            <a:r>
              <a:rPr lang="en-NZ" sz="2000" dirty="0"/>
              <a:t>Each part is submitted before starting the next part</a:t>
            </a:r>
          </a:p>
          <a:p>
            <a:pPr lvl="1"/>
            <a:r>
              <a:rPr lang="en-NZ" sz="2000" dirty="0"/>
              <a:t>Part 2 &amp; 3 have starter files provided</a:t>
            </a:r>
          </a:p>
        </p:txBody>
      </p:sp>
    </p:spTree>
    <p:extLst>
      <p:ext uri="{BB962C8B-B14F-4D97-AF65-F5344CB8AC3E}">
        <p14:creationId xmlns:p14="http://schemas.microsoft.com/office/powerpoint/2010/main" val="381399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6961-573A-4460-9EBA-696E0901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DocHyper</a:t>
            </a:r>
            <a:r>
              <a:rPr lang="en-NZ" dirty="0"/>
              <a:t> FTP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D4C49-D4C1-4E5D-96D7-DCD37182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4844925" cy="4616729"/>
          </a:xfrm>
        </p:spPr>
        <p:txBody>
          <a:bodyPr>
            <a:normAutofit/>
          </a:bodyPr>
          <a:lstStyle/>
          <a:p>
            <a:r>
              <a:rPr lang="en-NZ" dirty="0"/>
              <a:t>FTP: File Transfer Protocol</a:t>
            </a:r>
          </a:p>
          <a:p>
            <a:r>
              <a:rPr lang="en-NZ" dirty="0"/>
              <a:t>Used to send/receive data with a remote device</a:t>
            </a:r>
          </a:p>
          <a:p>
            <a:r>
              <a:rPr lang="en-NZ" dirty="0"/>
              <a:t>Used in web dev to deploy web sites to remote web servers</a:t>
            </a:r>
          </a:p>
          <a:p>
            <a:endParaRPr lang="en-NZ" dirty="0"/>
          </a:p>
          <a:p>
            <a:pPr marL="0" indent="0">
              <a:buNone/>
            </a:pPr>
            <a:endParaRPr lang="en-NZ" b="1" dirty="0"/>
          </a:p>
          <a:p>
            <a:r>
              <a:rPr lang="en-NZ" b="1" dirty="0"/>
              <a:t>Required for your Project submission</a:t>
            </a:r>
          </a:p>
          <a:p>
            <a:endParaRPr lang="en-NZ" b="1" dirty="0"/>
          </a:p>
          <a:p>
            <a:endParaRPr lang="en-NZ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168D-04C0-4C6B-8ED6-90CE93C3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834" y="2070847"/>
            <a:ext cx="6562165" cy="38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6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ADBE-21C2-459B-8B44-E74E5320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DocHyper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B4B2D-9866-43DA-B7B1-56DB92273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36046"/>
          </a:xfrm>
        </p:spPr>
        <p:txBody>
          <a:bodyPr/>
          <a:lstStyle/>
          <a:p>
            <a:r>
              <a:rPr lang="en-NZ" dirty="0"/>
              <a:t>Remote FTP Server</a:t>
            </a:r>
          </a:p>
          <a:p>
            <a:pPr lvl="1"/>
            <a:r>
              <a:rPr lang="en-NZ" dirty="0"/>
              <a:t>Hostname: dochyper.unitec.ac.nz</a:t>
            </a:r>
          </a:p>
          <a:p>
            <a:pPr lvl="1"/>
            <a:r>
              <a:rPr lang="en-NZ" dirty="0"/>
              <a:t>Port: 21</a:t>
            </a:r>
          </a:p>
          <a:p>
            <a:r>
              <a:rPr lang="en-NZ" dirty="0"/>
              <a:t>Login credentials</a:t>
            </a:r>
          </a:p>
          <a:p>
            <a:pPr lvl="1"/>
            <a:r>
              <a:rPr lang="en-NZ" dirty="0"/>
              <a:t>Username: Unitec username (5 chars </a:t>
            </a:r>
            <a:r>
              <a:rPr lang="en-NZ" dirty="0" err="1"/>
              <a:t>lastname</a:t>
            </a:r>
            <a:r>
              <a:rPr lang="en-NZ" dirty="0"/>
              <a:t> + 1 char </a:t>
            </a:r>
            <a:r>
              <a:rPr lang="en-NZ" dirty="0" err="1"/>
              <a:t>firstname</a:t>
            </a:r>
            <a:r>
              <a:rPr lang="en-NZ" dirty="0"/>
              <a:t> + 2 numbers)</a:t>
            </a:r>
          </a:p>
          <a:p>
            <a:pPr lvl="2"/>
            <a:r>
              <a:rPr lang="en-NZ" dirty="0"/>
              <a:t>EG: SMITHJ01</a:t>
            </a:r>
          </a:p>
          <a:p>
            <a:pPr lvl="1"/>
            <a:r>
              <a:rPr lang="en-NZ" dirty="0"/>
              <a:t>Password: Birthdate</a:t>
            </a:r>
          </a:p>
          <a:p>
            <a:r>
              <a:rPr lang="en-NZ" dirty="0"/>
              <a:t>URL Endpoint: </a:t>
            </a:r>
            <a:r>
              <a:rPr lang="en-NZ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http://dochyper.unitec.ac.nz/iwd21s1/1834/USERNAME/</a:t>
            </a:r>
            <a:endParaRPr lang="en-NZ" dirty="0">
              <a:solidFill>
                <a:srgbClr val="0070C0"/>
              </a:solidFill>
            </a:endParaRP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Note: If your login doesn’t work, inform your lecturer to request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D8EF8-9576-46F1-B9BA-455367B0A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127" y="1171575"/>
            <a:ext cx="34480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9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FE63-C010-4B69-A768-13C79422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Connecting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950A-E92A-4DEA-AC7B-25B13E4CB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FTP Client software</a:t>
            </a:r>
          </a:p>
          <a:p>
            <a:pPr lvl="1"/>
            <a:r>
              <a:rPr lang="en-NZ" dirty="0"/>
              <a:t>FileZilla – very popular</a:t>
            </a:r>
          </a:p>
          <a:p>
            <a:pPr lvl="1"/>
            <a:r>
              <a:rPr lang="en-NZ" dirty="0"/>
              <a:t>WinSCP – easier to use/navigate</a:t>
            </a:r>
          </a:p>
          <a:p>
            <a:pPr lvl="1"/>
            <a:r>
              <a:rPr lang="en-NZ" dirty="0"/>
              <a:t>Command line – not recommended unless familiar with cli navigation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WinSCP: </a:t>
            </a:r>
            <a:r>
              <a:rPr lang="en-NZ" dirty="0">
                <a:hlinkClick r:id="rId2"/>
              </a:rPr>
              <a:t>https://winscp.net/eng/index.php</a:t>
            </a:r>
            <a:endParaRPr lang="en-NZ" dirty="0"/>
          </a:p>
          <a:p>
            <a:pPr lvl="1"/>
            <a:r>
              <a:rPr lang="en-NZ" dirty="0"/>
              <a:t>FileZilla: </a:t>
            </a:r>
            <a:r>
              <a:rPr lang="en-NZ" dirty="0">
                <a:hlinkClick r:id="rId3"/>
              </a:rPr>
              <a:t>https://filezilla-project.org/</a:t>
            </a:r>
            <a:endParaRPr lang="en-NZ" dirty="0"/>
          </a:p>
          <a:p>
            <a:pPr lvl="1"/>
            <a:r>
              <a:rPr lang="en-NZ" dirty="0"/>
              <a:t>Win10 CLI: </a:t>
            </a:r>
            <a:r>
              <a:rPr lang="en-NZ" dirty="0">
                <a:hlinkClick r:id="rId4"/>
              </a:rPr>
              <a:t>https://www.thewindowsclub.com/access-ftp-server-windows-command-prompt</a:t>
            </a:r>
            <a:endParaRPr lang="en-NZ" dirty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836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75B8-AC80-4C9C-BE1C-99A435F5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NZ" sz="4400" dirty="0"/>
            </a:br>
            <a:br>
              <a:rPr lang="en-NZ" sz="4400" dirty="0"/>
            </a:br>
            <a:br>
              <a:rPr lang="en-NZ" sz="4400" dirty="0"/>
            </a:br>
            <a:r>
              <a:rPr lang="en-NZ" sz="4400" dirty="0"/>
              <a:t>HTML Canvas Images</a:t>
            </a:r>
          </a:p>
        </p:txBody>
      </p:sp>
    </p:spTree>
    <p:extLst>
      <p:ext uri="{BB962C8B-B14F-4D97-AF65-F5344CB8AC3E}">
        <p14:creationId xmlns:p14="http://schemas.microsoft.com/office/powerpoint/2010/main" val="88318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98" y="1479271"/>
            <a:ext cx="8596668" cy="388077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NZ" sz="2400" dirty="0"/>
              <a:t>We can set up style for the canvas background:</a:t>
            </a:r>
          </a:p>
          <a:p>
            <a:pPr marL="109728" indent="0">
              <a:buNone/>
            </a:pPr>
            <a:r>
              <a:rPr lang="en-NZ" sz="2400" dirty="0"/>
              <a:t> &lt;canvas id="</a:t>
            </a:r>
            <a:r>
              <a:rPr lang="en-NZ" sz="2400" dirty="0" err="1"/>
              <a:t>myCanvas</a:t>
            </a:r>
            <a:r>
              <a:rPr lang="en-NZ" sz="2400" dirty="0"/>
              <a:t>" width="600" height="400" </a:t>
            </a:r>
          </a:p>
          <a:p>
            <a:pPr marL="109728" indent="0">
              <a:buNone/>
            </a:pPr>
            <a:r>
              <a:rPr lang="en-NZ" sz="2400" dirty="0"/>
              <a:t>style="</a:t>
            </a:r>
            <a:r>
              <a:rPr lang="en-NZ" sz="2400" b="1" dirty="0" err="1"/>
              <a:t>background-image:url</a:t>
            </a:r>
            <a:r>
              <a:rPr lang="en-NZ" sz="2400" b="1" dirty="0"/>
              <a:t>('sky.png')</a:t>
            </a:r>
            <a:r>
              <a:rPr lang="en-NZ" sz="2400" dirty="0"/>
              <a:t>;"&gt;&lt;/canvas&gt;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HTML5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5" r="62582" b="46380"/>
          <a:stretch/>
        </p:blipFill>
        <p:spPr bwMode="auto">
          <a:xfrm>
            <a:off x="5072693" y="3673080"/>
            <a:ext cx="4201309" cy="279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71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471" y="274638"/>
            <a:ext cx="10354017" cy="1143000"/>
          </a:xfrm>
        </p:spPr>
        <p:txBody>
          <a:bodyPr>
            <a:normAutofit/>
          </a:bodyPr>
          <a:lstStyle/>
          <a:p>
            <a:r>
              <a:rPr lang="en-NZ" sz="2400" dirty="0"/>
              <a:t>Good use for background</a:t>
            </a:r>
            <a:br>
              <a:rPr lang="en-NZ" sz="2400" dirty="0"/>
            </a:br>
            <a:r>
              <a:rPr lang="en-NZ" sz="1600" dirty="0">
                <a:hlinkClick r:id="rId2"/>
              </a:rPr>
              <a:t>http://www.codeproject.com/Articles/221180/HTML-Canvas-Self-drawn-Persistent-Background</a:t>
            </a:r>
            <a:endParaRPr lang="en-NZ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12491" r="67723" b="51671"/>
          <a:stretch/>
        </p:blipFill>
        <p:spPr bwMode="auto">
          <a:xfrm>
            <a:off x="933610" y="1741714"/>
            <a:ext cx="6022167" cy="37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08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640960" cy="1143000"/>
          </a:xfrm>
        </p:spPr>
        <p:txBody>
          <a:bodyPr>
            <a:normAutofit/>
          </a:bodyPr>
          <a:lstStyle/>
          <a:p>
            <a:r>
              <a:rPr lang="en-NZ" dirty="0"/>
              <a:t>We can add image to canvas as well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7175" y="1293069"/>
            <a:ext cx="8328213" cy="51704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NZ" sz="2400" dirty="0"/>
              <a:t>&lt;script&gt;</a:t>
            </a:r>
          </a:p>
          <a:p>
            <a:pPr marL="109728" indent="0">
              <a:buNone/>
            </a:pPr>
            <a:r>
              <a:rPr lang="en-NZ" sz="2400" dirty="0"/>
              <a:t>      </a:t>
            </a:r>
            <a:r>
              <a:rPr lang="en-NZ" sz="2400" dirty="0" err="1"/>
              <a:t>var</a:t>
            </a:r>
            <a:r>
              <a:rPr lang="en-NZ" sz="2400" dirty="0"/>
              <a:t> canvas = </a:t>
            </a:r>
            <a:r>
              <a:rPr lang="en-NZ" sz="2400" dirty="0" err="1"/>
              <a:t>document.getElementById</a:t>
            </a:r>
            <a:r>
              <a:rPr lang="en-NZ" sz="2400" dirty="0"/>
              <a:t>('</a:t>
            </a:r>
            <a:r>
              <a:rPr lang="en-NZ" sz="2400" dirty="0" err="1"/>
              <a:t>myCanvas</a:t>
            </a:r>
            <a:r>
              <a:rPr lang="en-NZ" sz="2400" dirty="0"/>
              <a:t>');</a:t>
            </a:r>
          </a:p>
          <a:p>
            <a:pPr marL="109728" indent="0">
              <a:buNone/>
            </a:pPr>
            <a:r>
              <a:rPr lang="en-NZ" sz="2400" dirty="0"/>
              <a:t>      </a:t>
            </a:r>
            <a:r>
              <a:rPr lang="en-NZ" sz="2400" dirty="0" err="1"/>
              <a:t>var</a:t>
            </a:r>
            <a:r>
              <a:rPr lang="en-NZ" sz="2400" dirty="0"/>
              <a:t> context = </a:t>
            </a:r>
            <a:r>
              <a:rPr lang="en-NZ" sz="2400" dirty="0" err="1"/>
              <a:t>canvas.getContext</a:t>
            </a:r>
            <a:r>
              <a:rPr lang="en-NZ" sz="2400" dirty="0"/>
              <a:t>('2d');	  </a:t>
            </a:r>
          </a:p>
          <a:p>
            <a:pPr marL="109728" indent="0">
              <a:buNone/>
            </a:pPr>
            <a:endParaRPr lang="en-NZ" sz="2400" dirty="0"/>
          </a:p>
          <a:p>
            <a:pPr marL="109728" indent="0">
              <a:buNone/>
            </a:pPr>
            <a:r>
              <a:rPr lang="en-NZ" sz="2400" b="1" dirty="0"/>
              <a:t>      </a:t>
            </a:r>
            <a:r>
              <a:rPr lang="en-NZ" sz="2400" b="1" dirty="0" err="1"/>
              <a:t>var</a:t>
            </a:r>
            <a:r>
              <a:rPr lang="en-NZ" sz="2400" b="1" dirty="0"/>
              <a:t> </a:t>
            </a:r>
            <a:r>
              <a:rPr lang="en-NZ" sz="2400" b="1" dirty="0" err="1"/>
              <a:t>myImg</a:t>
            </a:r>
            <a:r>
              <a:rPr lang="en-NZ" sz="2400" b="1" dirty="0"/>
              <a:t> = new Image();</a:t>
            </a:r>
          </a:p>
          <a:p>
            <a:pPr marL="109728" indent="0">
              <a:buNone/>
            </a:pPr>
            <a:r>
              <a:rPr lang="en-NZ" sz="2400" b="1" dirty="0"/>
              <a:t>      </a:t>
            </a:r>
            <a:r>
              <a:rPr lang="en-NZ" sz="2400" b="1" dirty="0" err="1"/>
              <a:t>myImg.onload</a:t>
            </a:r>
            <a:r>
              <a:rPr lang="en-NZ" sz="2400" b="1" dirty="0"/>
              <a:t> = function() {</a:t>
            </a:r>
          </a:p>
          <a:p>
            <a:pPr marL="109728" indent="0">
              <a:buNone/>
            </a:pPr>
            <a:r>
              <a:rPr lang="en-NZ" sz="2400" b="1" dirty="0"/>
              <a:t>        </a:t>
            </a:r>
            <a:r>
              <a:rPr lang="en-NZ" sz="2400" b="1" dirty="0" err="1"/>
              <a:t>context.drawImage</a:t>
            </a:r>
            <a:r>
              <a:rPr lang="en-NZ" sz="2400" b="1" dirty="0"/>
              <a:t>(</a:t>
            </a:r>
            <a:r>
              <a:rPr lang="en-NZ" sz="2400" b="1" dirty="0" err="1"/>
              <a:t>myImg</a:t>
            </a:r>
            <a:r>
              <a:rPr lang="en-NZ" sz="2400" b="1" dirty="0"/>
              <a:t>, 250, 250);</a:t>
            </a:r>
          </a:p>
          <a:p>
            <a:pPr marL="109728" indent="0">
              <a:buNone/>
            </a:pPr>
            <a:r>
              <a:rPr lang="en-NZ" sz="2400" b="1" dirty="0"/>
              <a:t>      };</a:t>
            </a:r>
          </a:p>
          <a:p>
            <a:pPr marL="109728" indent="0">
              <a:buNone/>
            </a:pPr>
            <a:r>
              <a:rPr lang="en-NZ" sz="2400" dirty="0"/>
              <a:t>      </a:t>
            </a:r>
            <a:r>
              <a:rPr lang="en-NZ" sz="2400" b="1" dirty="0" err="1"/>
              <a:t>myImg.src</a:t>
            </a:r>
            <a:r>
              <a:rPr lang="en-NZ" sz="2400" b="1" dirty="0"/>
              <a:t> = 'bird.gif';	</a:t>
            </a:r>
            <a:r>
              <a:rPr lang="en-NZ" sz="2400" dirty="0"/>
              <a:t>	   </a:t>
            </a:r>
          </a:p>
          <a:p>
            <a:pPr marL="109728" indent="0">
              <a:buNone/>
            </a:pPr>
            <a:r>
              <a:rPr lang="en-NZ" sz="2400" dirty="0"/>
              <a:t>    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23867412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623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HTML5 –Images on canvas </vt:lpstr>
      <vt:lpstr>Announcements</vt:lpstr>
      <vt:lpstr>DocHyper FTP Server</vt:lpstr>
      <vt:lpstr>DocHyper</vt:lpstr>
      <vt:lpstr>Connecting</vt:lpstr>
      <vt:lpstr>   HTML Canvas Images</vt:lpstr>
      <vt:lpstr>HTML5</vt:lpstr>
      <vt:lpstr>Good use for background http://www.codeproject.com/Articles/221180/HTML-Canvas-Self-drawn-Persistent-Background</vt:lpstr>
      <vt:lpstr>We can add image to canvas as well</vt:lpstr>
      <vt:lpstr>Example</vt:lpstr>
      <vt:lpstr>Make more complex:</vt:lpstr>
      <vt:lpstr>PowerPoint Presentation</vt:lpstr>
      <vt:lpstr>PowerPoint Presentation</vt:lpstr>
      <vt:lpstr>Family Album</vt:lpstr>
      <vt:lpstr>Save canvas as image file</vt:lpstr>
      <vt:lpstr>Dynamic canvas images</vt:lpstr>
      <vt:lpstr>Load image from webpage element</vt:lpstr>
      <vt:lpstr>Resources:</vt:lpstr>
    </vt:vector>
  </TitlesOfParts>
  <Company>Unitec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Nehring</dc:creator>
  <cp:lastModifiedBy>Jesse Schollitt</cp:lastModifiedBy>
  <cp:revision>8</cp:revision>
  <dcterms:created xsi:type="dcterms:W3CDTF">2017-08-29T22:09:48Z</dcterms:created>
  <dcterms:modified xsi:type="dcterms:W3CDTF">2021-05-10T01:15:39Z</dcterms:modified>
</cp:coreProperties>
</file>