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57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0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C7414-6C56-423E-956D-41B5B94F644B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97FEA-9991-4925-8798-BC72EAA736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Units of Mass (weight)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and converting between them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kg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350 g =</a:t>
            </a:r>
          </a:p>
          <a:p>
            <a:pPr algn="ctr">
              <a:buNone/>
            </a:pPr>
            <a:r>
              <a:rPr lang="en-US" sz="6000" dirty="0" smtClean="0"/>
              <a:t>0.35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kg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305 g =</a:t>
            </a:r>
          </a:p>
          <a:p>
            <a:pPr algn="ctr">
              <a:buNone/>
            </a:pPr>
            <a:r>
              <a:rPr lang="en-US" sz="6000" dirty="0" smtClean="0"/>
              <a:t>0.305 kg</a:t>
            </a:r>
          </a:p>
          <a:p>
            <a:pPr algn="ctr">
              <a:buNone/>
            </a:pP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365 mg =</a:t>
            </a:r>
          </a:p>
          <a:p>
            <a:pPr algn="ctr">
              <a:buNone/>
            </a:pPr>
            <a:r>
              <a:rPr lang="en-US" sz="6000" dirty="0" smtClean="0"/>
              <a:t>0.365 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28 mg =</a:t>
            </a:r>
          </a:p>
          <a:p>
            <a:pPr algn="ctr">
              <a:buNone/>
            </a:pPr>
            <a:r>
              <a:rPr lang="en-US" sz="6000" dirty="0" smtClean="0"/>
              <a:t>0.028g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25000 </a:t>
            </a:r>
            <a:r>
              <a:rPr lang="el-GR" sz="6000" dirty="0" smtClean="0"/>
              <a:t>μ</a:t>
            </a:r>
            <a:r>
              <a:rPr lang="en-US" sz="6000" dirty="0" smtClean="0"/>
              <a:t>g =</a:t>
            </a:r>
          </a:p>
          <a:p>
            <a:pPr algn="ctr">
              <a:buNone/>
            </a:pPr>
            <a:r>
              <a:rPr lang="en-US" sz="6000" dirty="0" smtClean="0"/>
              <a:t>0.025g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milligrams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95 </a:t>
            </a:r>
            <a:r>
              <a:rPr lang="el-GR" sz="6000" dirty="0" smtClean="0"/>
              <a:t>μ</a:t>
            </a:r>
            <a:r>
              <a:rPr lang="en-US" sz="6000" dirty="0" smtClean="0"/>
              <a:t>g =</a:t>
            </a:r>
          </a:p>
          <a:p>
            <a:pPr algn="ctr">
              <a:buNone/>
            </a:pPr>
            <a:r>
              <a:rPr lang="en-US" sz="6000" dirty="0" smtClean="0"/>
              <a:t>0.095 mg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milligrams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4.8 g =</a:t>
            </a:r>
          </a:p>
          <a:p>
            <a:pPr algn="ctr">
              <a:buNone/>
            </a:pPr>
            <a:r>
              <a:rPr lang="en-US" sz="6000" dirty="0" smtClean="0"/>
              <a:t>4800 mg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milligrams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67.5 g =</a:t>
            </a:r>
          </a:p>
          <a:p>
            <a:pPr algn="ctr">
              <a:buNone/>
            </a:pPr>
            <a:r>
              <a:rPr lang="en-US" sz="6000" dirty="0" smtClean="0"/>
              <a:t>67,500 mg</a:t>
            </a:r>
          </a:p>
          <a:p>
            <a:pPr algn="ctr">
              <a:buNone/>
            </a:pPr>
            <a:endParaRPr lang="en-US" sz="6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micrograms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6.38 mg =</a:t>
            </a:r>
          </a:p>
          <a:p>
            <a:pPr algn="ctr">
              <a:buNone/>
            </a:pPr>
            <a:r>
              <a:rPr lang="en-US" sz="6000" dirty="0" smtClean="0"/>
              <a:t>6,380 </a:t>
            </a:r>
            <a:r>
              <a:rPr lang="el-GR" sz="6000" dirty="0" smtClean="0"/>
              <a:t>μ</a:t>
            </a:r>
            <a:r>
              <a:rPr lang="en-US" sz="6000" dirty="0" smtClean="0"/>
              <a:t>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micrograms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0.87 g =</a:t>
            </a:r>
          </a:p>
          <a:p>
            <a:pPr algn="ctr">
              <a:buNone/>
            </a:pPr>
            <a:r>
              <a:rPr lang="en-US" sz="6000" dirty="0" smtClean="0"/>
              <a:t>870 000 </a:t>
            </a:r>
            <a:r>
              <a:rPr lang="el-GR" sz="6000" dirty="0" smtClean="0"/>
              <a:t>μ</a:t>
            </a:r>
            <a:r>
              <a:rPr lang="en-US" sz="6000" dirty="0" smtClean="0"/>
              <a:t>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is a </a:t>
            </a:r>
            <a:r>
              <a:rPr lang="en-US" dirty="0" err="1" smtClean="0"/>
              <a:t>tonne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 </a:t>
            </a:r>
            <a:r>
              <a:rPr lang="en-US" dirty="0" err="1" smtClean="0"/>
              <a:t>tonne</a:t>
            </a:r>
            <a:r>
              <a:rPr lang="en-US" dirty="0" smtClean="0"/>
              <a:t> (t)        =  1000 kilograms or kg</a:t>
            </a:r>
          </a:p>
          <a:p>
            <a:pPr>
              <a:buNone/>
            </a:pPr>
            <a:r>
              <a:rPr lang="en-US" dirty="0" smtClean="0"/>
              <a:t>About the weight of a large polar bear…</a:t>
            </a:r>
          </a:p>
        </p:txBody>
      </p:sp>
      <p:pic>
        <p:nvPicPr>
          <p:cNvPr id="1028" name="Picture 4" descr="C:\Users\Administrator\AppData\Local\Microsoft\Windows\Temporary Internet Files\Content.IE5\9RN8ASI3\Polar_Bear_2004-11-15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786058"/>
            <a:ext cx="4630928" cy="35053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micrograms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3.1 grams</a:t>
            </a: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 = </a:t>
            </a:r>
            <a:r>
              <a:rPr lang="en-NZ" sz="6000" dirty="0" smtClean="0"/>
              <a:t>3,100,000 </a:t>
            </a:r>
            <a:r>
              <a:rPr lang="el-GR" sz="6000" dirty="0"/>
              <a:t>μ</a:t>
            </a:r>
            <a:r>
              <a:rPr lang="en-US" sz="6000"/>
              <a:t>g</a:t>
            </a:r>
            <a:endParaRPr lang="en-US" sz="6000" dirty="0" smtClean="0"/>
          </a:p>
          <a:p>
            <a:pPr algn="ctr">
              <a:buNone/>
            </a:pPr>
            <a:endParaRPr lang="en-US" sz="6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kilogram?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kg = 1000 grams, the mass of 2 normal packs of butter in NZ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Or about the mass of a guinea pig.</a:t>
            </a:r>
            <a:endParaRPr lang="en-US" dirty="0"/>
          </a:p>
        </p:txBody>
      </p:sp>
      <p:pic>
        <p:nvPicPr>
          <p:cNvPr id="4" name="Picture 5" descr="C:\Users\Administrator\AppData\Local\Microsoft\Windows\Temporary Internet Files\Content.IE5\H631ZPZX\butter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412255"/>
            <a:ext cx="2301891" cy="1445373"/>
          </a:xfrm>
          <a:prstGeom prst="rect">
            <a:avLst/>
          </a:prstGeom>
          <a:noFill/>
        </p:spPr>
      </p:pic>
      <p:pic>
        <p:nvPicPr>
          <p:cNvPr id="5" name="Picture 5" descr="C:\Users\Administrator\AppData\Local\Microsoft\Windows\Temporary Internet Files\Content.IE5\H631ZPZX\butter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2500306"/>
            <a:ext cx="2301891" cy="1445373"/>
          </a:xfrm>
          <a:prstGeom prst="rect">
            <a:avLst/>
          </a:prstGeom>
          <a:noFill/>
        </p:spPr>
      </p:pic>
      <p:pic>
        <p:nvPicPr>
          <p:cNvPr id="3074" name="Picture 2" descr="C:\Users\Administrator\AppData\Local\Microsoft\Windows\Temporary Internet Files\Content.IE5\UK78Y5RJ\150px-Pokey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3601879"/>
            <a:ext cx="4214842" cy="3456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gram   ( the basic unit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1g = the mass of 1mL of water</a:t>
            </a:r>
          </a:p>
          <a:p>
            <a:pPr algn="ctr">
              <a:buNone/>
            </a:pPr>
            <a:r>
              <a:rPr lang="en-US" sz="4000" dirty="0" smtClean="0"/>
              <a:t>(about 1 fifth of a teaspoon)</a:t>
            </a:r>
            <a:endParaRPr lang="en-US" sz="4000" dirty="0"/>
          </a:p>
        </p:txBody>
      </p:sp>
      <p:pic>
        <p:nvPicPr>
          <p:cNvPr id="4098" name="Picture 2" descr="C:\Users\Administrator\AppData\Local\Microsoft\Windows\Temporary Internet Files\Content.IE5\NP49F4W9\raindrops_cutie_mark_by_rildraw-d4ipzx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5056" y="3857628"/>
            <a:ext cx="1249886" cy="19295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mtClean="0"/>
              <a:t>1 milligram?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2071678"/>
            <a:ext cx="7686700" cy="4054485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1 mg = 0.001g or 1/1000 of a gram</a:t>
            </a:r>
          </a:p>
          <a:p>
            <a:pPr algn="ctr">
              <a:buNone/>
            </a:pPr>
            <a:r>
              <a:rPr lang="en-US" dirty="0" smtClean="0"/>
              <a:t>The </a:t>
            </a:r>
            <a:r>
              <a:rPr lang="en-US" b="1" dirty="0" smtClean="0"/>
              <a:t>brain</a:t>
            </a:r>
            <a:r>
              <a:rPr lang="en-US" dirty="0" smtClean="0"/>
              <a:t> of a honeybee might weigh a mg.</a:t>
            </a:r>
            <a:endParaRPr lang="en-US" dirty="0"/>
          </a:p>
        </p:txBody>
      </p:sp>
      <p:pic>
        <p:nvPicPr>
          <p:cNvPr id="5" name="Picture 2" descr="C:\Users\Administrator\AppData\Local\Microsoft\Windows\Temporary Internet Files\Content.IE5\9RN8ASI3\Biene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4376268"/>
            <a:ext cx="1351386" cy="8919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microgram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(mcg or </a:t>
            </a:r>
            <a:r>
              <a:rPr lang="el-GR" dirty="0" smtClean="0"/>
              <a:t>μ</a:t>
            </a:r>
            <a:r>
              <a:rPr lang="en-US" dirty="0" smtClean="0"/>
              <a:t>g) (1 millionth of a gram)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- maybe one particle of baking powder</a:t>
            </a:r>
            <a:endParaRPr lang="en-US" dirty="0"/>
          </a:p>
        </p:txBody>
      </p:sp>
      <p:pic>
        <p:nvPicPr>
          <p:cNvPr id="6150" name="Picture 6" descr="C:\Users\Administrator\AppData\Local\Microsoft\Windows\Temporary Internet Files\Content.IE5\UK78Y5RJ\baking%20powder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143248"/>
            <a:ext cx="2214578" cy="2952770"/>
          </a:xfrm>
          <a:prstGeom prst="rect">
            <a:avLst/>
          </a:prstGeom>
          <a:noFill/>
        </p:spPr>
      </p:pic>
      <p:pic>
        <p:nvPicPr>
          <p:cNvPr id="6151" name="Picture 7" descr="C:\Users\Administrator\AppData\Local\Microsoft\Windows\Temporary Internet Files\Content.IE5\9RN8ASI3\baking-soda-vs-baking-powder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786190"/>
            <a:ext cx="1856712" cy="1785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7200" dirty="0" smtClean="0"/>
              <a:t>120 kg =</a:t>
            </a:r>
          </a:p>
          <a:p>
            <a:pPr algn="ctr">
              <a:buNone/>
            </a:pPr>
            <a:endParaRPr lang="en-US" sz="7200" dirty="0" smtClean="0"/>
          </a:p>
          <a:p>
            <a:pPr algn="ctr">
              <a:buNone/>
            </a:pPr>
            <a:r>
              <a:rPr lang="en-US" sz="7200" dirty="0" smtClean="0"/>
              <a:t>120 000 g</a:t>
            </a:r>
          </a:p>
          <a:p>
            <a:pPr algn="ctr">
              <a:buNone/>
            </a:pPr>
            <a:r>
              <a:rPr lang="en-US" sz="7200" dirty="0" smtClean="0"/>
              <a:t>       </a:t>
            </a:r>
          </a:p>
          <a:p>
            <a:pPr algn="ctr">
              <a:buNone/>
            </a:pP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smtClean="0"/>
              <a:t> 3.65 kg =</a:t>
            </a:r>
          </a:p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3,650 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kg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>
              <a:buNone/>
            </a:pPr>
            <a:r>
              <a:rPr lang="en-US" sz="6000" dirty="0" smtClean="0"/>
              <a:t>2000 g =</a:t>
            </a:r>
          </a:p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2 kg</a:t>
            </a:r>
          </a:p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249</Words>
  <Application>Microsoft Office PowerPoint</Application>
  <PresentationFormat>On-screen Show (4:3)</PresentationFormat>
  <Paragraphs>77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Units of Mass (weight)</vt:lpstr>
      <vt:lpstr>How much is a tonne?</vt:lpstr>
      <vt:lpstr>1 kilogram?</vt:lpstr>
      <vt:lpstr>1 gram   ( the basic unit )</vt:lpstr>
      <vt:lpstr> 1 milligram?  </vt:lpstr>
      <vt:lpstr>1 microgram ?</vt:lpstr>
      <vt:lpstr>Convert to grams</vt:lpstr>
      <vt:lpstr>Convert to grams</vt:lpstr>
      <vt:lpstr>Convert to kg</vt:lpstr>
      <vt:lpstr>Convert to kg</vt:lpstr>
      <vt:lpstr>Convert to kg</vt:lpstr>
      <vt:lpstr>Convert to grams</vt:lpstr>
      <vt:lpstr>Convert to grams</vt:lpstr>
      <vt:lpstr>Convert to grams</vt:lpstr>
      <vt:lpstr>Convert to milligrams</vt:lpstr>
      <vt:lpstr>Convert to milligrams</vt:lpstr>
      <vt:lpstr>Convert to milligrams</vt:lpstr>
      <vt:lpstr>Convert to micrograms</vt:lpstr>
      <vt:lpstr>Convert to micrograms</vt:lpstr>
      <vt:lpstr>Convert to micrograms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Conversion on units of mass (weight)</dc:title>
  <dc:creator>A.Non</dc:creator>
  <cp:lastModifiedBy>Debbie Loveridge</cp:lastModifiedBy>
  <cp:revision>32</cp:revision>
  <dcterms:created xsi:type="dcterms:W3CDTF">2016-08-25T00:46:17Z</dcterms:created>
  <dcterms:modified xsi:type="dcterms:W3CDTF">2017-04-02T22:12:34Z</dcterms:modified>
</cp:coreProperties>
</file>