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AC8F6-9D39-42FC-9375-C2C1EB3EAFBB}" v="5" dt="2022-05-15T23:33:54.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na Stebletsova" userId="95e1a5fc-2b26-4f28-8bab-eb8a42e9fb83" providerId="ADAL" clId="{083AC8F6-9D39-42FC-9375-C2C1EB3EAFBB}"/>
    <pc:docChg chg="undo custSel addSld modSld">
      <pc:chgData name="Galina Stebletsova" userId="95e1a5fc-2b26-4f28-8bab-eb8a42e9fb83" providerId="ADAL" clId="{083AC8F6-9D39-42FC-9375-C2C1EB3EAFBB}" dt="2022-05-15T23:34:50.992" v="2738" actId="255"/>
      <pc:docMkLst>
        <pc:docMk/>
      </pc:docMkLst>
      <pc:sldChg chg="modSp mod">
        <pc:chgData name="Galina Stebletsova" userId="95e1a5fc-2b26-4f28-8bab-eb8a42e9fb83" providerId="ADAL" clId="{083AC8F6-9D39-42FC-9375-C2C1EB3EAFBB}" dt="2022-05-15T23:34:50.992" v="2738" actId="255"/>
        <pc:sldMkLst>
          <pc:docMk/>
          <pc:sldMk cId="3922350278" sldId="256"/>
        </pc:sldMkLst>
        <pc:spChg chg="mod">
          <ac:chgData name="Galina Stebletsova" userId="95e1a5fc-2b26-4f28-8bab-eb8a42e9fb83" providerId="ADAL" clId="{083AC8F6-9D39-42FC-9375-C2C1EB3EAFBB}" dt="2022-05-15T23:34:50.992" v="2738" actId="255"/>
          <ac:spMkLst>
            <pc:docMk/>
            <pc:sldMk cId="3922350278" sldId="256"/>
            <ac:spMk id="3" creationId="{2846659D-B507-4391-AACA-B37DCD13ED18}"/>
          </ac:spMkLst>
        </pc:spChg>
      </pc:sldChg>
      <pc:sldChg chg="addSp delSp modSp mod setBg">
        <pc:chgData name="Galina Stebletsova" userId="95e1a5fc-2b26-4f28-8bab-eb8a42e9fb83" providerId="ADAL" clId="{083AC8F6-9D39-42FC-9375-C2C1EB3EAFBB}" dt="2022-05-15T23:16:50.882" v="2565" actId="26606"/>
        <pc:sldMkLst>
          <pc:docMk/>
          <pc:sldMk cId="3433760645" sldId="258"/>
        </pc:sldMkLst>
        <pc:spChg chg="mod">
          <ac:chgData name="Galina Stebletsova" userId="95e1a5fc-2b26-4f28-8bab-eb8a42e9fb83" providerId="ADAL" clId="{083AC8F6-9D39-42FC-9375-C2C1EB3EAFBB}" dt="2022-05-15T23:16:50.882" v="2565" actId="26606"/>
          <ac:spMkLst>
            <pc:docMk/>
            <pc:sldMk cId="3433760645" sldId="258"/>
            <ac:spMk id="2" creationId="{1600A0CC-AE66-4066-BECB-8E79EDC6BE48}"/>
          </ac:spMkLst>
        </pc:spChg>
        <pc:spChg chg="mod">
          <ac:chgData name="Galina Stebletsova" userId="95e1a5fc-2b26-4f28-8bab-eb8a42e9fb83" providerId="ADAL" clId="{083AC8F6-9D39-42FC-9375-C2C1EB3EAFBB}" dt="2022-05-15T23:16:50.882" v="2565" actId="26606"/>
          <ac:spMkLst>
            <pc:docMk/>
            <pc:sldMk cId="3433760645" sldId="258"/>
            <ac:spMk id="3" creationId="{DC1240DB-0F99-4217-AB8E-A13DFFA24BDA}"/>
          </ac:spMkLst>
        </pc:spChg>
        <pc:spChg chg="add">
          <ac:chgData name="Galina Stebletsova" userId="95e1a5fc-2b26-4f28-8bab-eb8a42e9fb83" providerId="ADAL" clId="{083AC8F6-9D39-42FC-9375-C2C1EB3EAFBB}" dt="2022-05-15T23:16:50.882" v="2565" actId="26606"/>
          <ac:spMkLst>
            <pc:docMk/>
            <pc:sldMk cId="3433760645" sldId="258"/>
            <ac:spMk id="20" creationId="{C5DCFBD7-5612-480F-BED3-7820176A5066}"/>
          </ac:spMkLst>
        </pc:spChg>
        <pc:grpChg chg="add">
          <ac:chgData name="Galina Stebletsova" userId="95e1a5fc-2b26-4f28-8bab-eb8a42e9fb83" providerId="ADAL" clId="{083AC8F6-9D39-42FC-9375-C2C1EB3EAFBB}" dt="2022-05-15T23:16:50.882" v="2565" actId="26606"/>
          <ac:grpSpMkLst>
            <pc:docMk/>
            <pc:sldMk cId="3433760645" sldId="258"/>
            <ac:grpSpMk id="10" creationId="{263531A3-FAAF-4F5C-AF87-91646005308E}"/>
          </ac:grpSpMkLst>
        </pc:grpChg>
        <pc:grpChg chg="add">
          <ac:chgData name="Galina Stebletsova" userId="95e1a5fc-2b26-4f28-8bab-eb8a42e9fb83" providerId="ADAL" clId="{083AC8F6-9D39-42FC-9375-C2C1EB3EAFBB}" dt="2022-05-15T23:16:50.882" v="2565" actId="26606"/>
          <ac:grpSpMkLst>
            <pc:docMk/>
            <pc:sldMk cId="3433760645" sldId="258"/>
            <ac:grpSpMk id="21" creationId="{F73511A5-69DC-406F-AFE1-A7248A4CEA95}"/>
          </ac:grpSpMkLst>
        </pc:grpChg>
        <pc:cxnChg chg="add del">
          <ac:chgData name="Galina Stebletsova" userId="95e1a5fc-2b26-4f28-8bab-eb8a42e9fb83" providerId="ADAL" clId="{083AC8F6-9D39-42FC-9375-C2C1EB3EAFBB}" dt="2022-05-15T23:16:50.874" v="2564" actId="26606"/>
          <ac:cxnSpMkLst>
            <pc:docMk/>
            <pc:sldMk cId="3433760645" sldId="258"/>
            <ac:cxnSpMk id="8" creationId="{77C6DF49-CBE3-4038-AC78-35DE4FD7CE8E}"/>
          </ac:cxnSpMkLst>
        </pc:cxnChg>
      </pc:sldChg>
      <pc:sldChg chg="addSp delSp modSp mod setBg">
        <pc:chgData name="Galina Stebletsova" userId="95e1a5fc-2b26-4f28-8bab-eb8a42e9fb83" providerId="ADAL" clId="{083AC8F6-9D39-42FC-9375-C2C1EB3EAFBB}" dt="2022-05-15T23:17:24.541" v="2569" actId="113"/>
        <pc:sldMkLst>
          <pc:docMk/>
          <pc:sldMk cId="3202451082" sldId="259"/>
        </pc:sldMkLst>
        <pc:spChg chg="mod">
          <ac:chgData name="Galina Stebletsova" userId="95e1a5fc-2b26-4f28-8bab-eb8a42e9fb83" providerId="ADAL" clId="{083AC8F6-9D39-42FC-9375-C2C1EB3EAFBB}" dt="2022-05-15T23:17:24.541" v="2569" actId="113"/>
          <ac:spMkLst>
            <pc:docMk/>
            <pc:sldMk cId="3202451082" sldId="259"/>
            <ac:spMk id="2" creationId="{2DC19E11-0F0F-4C30-BF87-C419C5735BBF}"/>
          </ac:spMkLst>
        </pc:spChg>
        <pc:spChg chg="del">
          <ac:chgData name="Galina Stebletsova" userId="95e1a5fc-2b26-4f28-8bab-eb8a42e9fb83" providerId="ADAL" clId="{083AC8F6-9D39-42FC-9375-C2C1EB3EAFBB}" dt="2022-05-15T23:17:15.872" v="2566" actId="26606"/>
          <ac:spMkLst>
            <pc:docMk/>
            <pc:sldMk cId="3202451082" sldId="259"/>
            <ac:spMk id="3" creationId="{331A77C1-0FCE-4800-AEEA-03F559ED02EF}"/>
          </ac:spMkLst>
        </pc:spChg>
        <pc:spChg chg="add">
          <ac:chgData name="Galina Stebletsova" userId="95e1a5fc-2b26-4f28-8bab-eb8a42e9fb83" providerId="ADAL" clId="{083AC8F6-9D39-42FC-9375-C2C1EB3EAFBB}" dt="2022-05-15T23:17:15.872" v="2566" actId="26606"/>
          <ac:spMkLst>
            <pc:docMk/>
            <pc:sldMk cId="3202451082" sldId="259"/>
            <ac:spMk id="9" creationId="{DB66C9CD-6BF4-44CA-8078-0BB819080761}"/>
          </ac:spMkLst>
        </pc:spChg>
        <pc:graphicFrameChg chg="add">
          <ac:chgData name="Galina Stebletsova" userId="95e1a5fc-2b26-4f28-8bab-eb8a42e9fb83" providerId="ADAL" clId="{083AC8F6-9D39-42FC-9375-C2C1EB3EAFBB}" dt="2022-05-15T23:17:15.872" v="2566" actId="26606"/>
          <ac:graphicFrameMkLst>
            <pc:docMk/>
            <pc:sldMk cId="3202451082" sldId="259"/>
            <ac:graphicFrameMk id="5" creationId="{8E5D832D-0665-601F-899D-9166377668C8}"/>
          </ac:graphicFrameMkLst>
        </pc:graphicFrameChg>
        <pc:cxnChg chg="add">
          <ac:chgData name="Galina Stebletsova" userId="95e1a5fc-2b26-4f28-8bab-eb8a42e9fb83" providerId="ADAL" clId="{083AC8F6-9D39-42FC-9375-C2C1EB3EAFBB}" dt="2022-05-15T23:17:15.872" v="2566" actId="26606"/>
          <ac:cxnSpMkLst>
            <pc:docMk/>
            <pc:sldMk cId="3202451082" sldId="259"/>
            <ac:cxnSpMk id="11" creationId="{D9BF9BF3-7E9D-458B-A5D2-E730C5FFD0CD}"/>
          </ac:cxnSpMkLst>
        </pc:cxnChg>
      </pc:sldChg>
      <pc:sldChg chg="addSp modSp mod setBg">
        <pc:chgData name="Galina Stebletsova" userId="95e1a5fc-2b26-4f28-8bab-eb8a42e9fb83" providerId="ADAL" clId="{083AC8F6-9D39-42FC-9375-C2C1EB3EAFBB}" dt="2022-05-15T23:17:31.377" v="2570" actId="26606"/>
        <pc:sldMkLst>
          <pc:docMk/>
          <pc:sldMk cId="1244409734" sldId="260"/>
        </pc:sldMkLst>
        <pc:spChg chg="mod">
          <ac:chgData name="Galina Stebletsova" userId="95e1a5fc-2b26-4f28-8bab-eb8a42e9fb83" providerId="ADAL" clId="{083AC8F6-9D39-42FC-9375-C2C1EB3EAFBB}" dt="2022-05-15T23:17:31.377" v="2570" actId="26606"/>
          <ac:spMkLst>
            <pc:docMk/>
            <pc:sldMk cId="1244409734" sldId="260"/>
            <ac:spMk id="2" creationId="{7B00360E-F73A-458D-BB5A-2985F9026049}"/>
          </ac:spMkLst>
        </pc:spChg>
        <pc:spChg chg="mod">
          <ac:chgData name="Galina Stebletsova" userId="95e1a5fc-2b26-4f28-8bab-eb8a42e9fb83" providerId="ADAL" clId="{083AC8F6-9D39-42FC-9375-C2C1EB3EAFBB}" dt="2022-05-15T23:17:31.377" v="2570" actId="26606"/>
          <ac:spMkLst>
            <pc:docMk/>
            <pc:sldMk cId="1244409734" sldId="260"/>
            <ac:spMk id="3" creationId="{F016818A-B31A-46E4-B92B-01F033DBC1A9}"/>
          </ac:spMkLst>
        </pc:spChg>
        <pc:spChg chg="add">
          <ac:chgData name="Galina Stebletsova" userId="95e1a5fc-2b26-4f28-8bab-eb8a42e9fb83" providerId="ADAL" clId="{083AC8F6-9D39-42FC-9375-C2C1EB3EAFBB}" dt="2022-05-15T23:17:31.377" v="2570" actId="26606"/>
          <ac:spMkLst>
            <pc:docMk/>
            <pc:sldMk cId="1244409734" sldId="260"/>
            <ac:spMk id="8" creationId="{C5DCFBD7-5612-480F-BED3-7820176A5066}"/>
          </ac:spMkLst>
        </pc:spChg>
        <pc:grpChg chg="add">
          <ac:chgData name="Galina Stebletsova" userId="95e1a5fc-2b26-4f28-8bab-eb8a42e9fb83" providerId="ADAL" clId="{083AC8F6-9D39-42FC-9375-C2C1EB3EAFBB}" dt="2022-05-15T23:17:31.377" v="2570" actId="26606"/>
          <ac:grpSpMkLst>
            <pc:docMk/>
            <pc:sldMk cId="1244409734" sldId="260"/>
            <ac:grpSpMk id="10" creationId="{263531A3-FAAF-4F5C-AF87-91646005308E}"/>
          </ac:grpSpMkLst>
        </pc:grpChg>
        <pc:grpChg chg="add">
          <ac:chgData name="Galina Stebletsova" userId="95e1a5fc-2b26-4f28-8bab-eb8a42e9fb83" providerId="ADAL" clId="{083AC8F6-9D39-42FC-9375-C2C1EB3EAFBB}" dt="2022-05-15T23:17:31.377" v="2570" actId="26606"/>
          <ac:grpSpMkLst>
            <pc:docMk/>
            <pc:sldMk cId="1244409734" sldId="260"/>
            <ac:grpSpMk id="21" creationId="{F73511A5-69DC-406F-AFE1-A7248A4CEA95}"/>
          </ac:grpSpMkLst>
        </pc:grpChg>
      </pc:sldChg>
      <pc:sldChg chg="addSp delSp modSp mod setBg">
        <pc:chgData name="Galina Stebletsova" userId="95e1a5fc-2b26-4f28-8bab-eb8a42e9fb83" providerId="ADAL" clId="{083AC8F6-9D39-42FC-9375-C2C1EB3EAFBB}" dt="2022-05-15T23:17:53.996" v="2573" actId="26606"/>
        <pc:sldMkLst>
          <pc:docMk/>
          <pc:sldMk cId="3220628584" sldId="261"/>
        </pc:sldMkLst>
        <pc:spChg chg="mod">
          <ac:chgData name="Galina Stebletsova" userId="95e1a5fc-2b26-4f28-8bab-eb8a42e9fb83" providerId="ADAL" clId="{083AC8F6-9D39-42FC-9375-C2C1EB3EAFBB}" dt="2022-05-15T23:17:53.996" v="2573" actId="26606"/>
          <ac:spMkLst>
            <pc:docMk/>
            <pc:sldMk cId="3220628584" sldId="261"/>
            <ac:spMk id="2" creationId="{C31A9D9B-7789-4787-8DE0-002BF1F5FFE1}"/>
          </ac:spMkLst>
        </pc:spChg>
        <pc:spChg chg="mod">
          <ac:chgData name="Galina Stebletsova" userId="95e1a5fc-2b26-4f28-8bab-eb8a42e9fb83" providerId="ADAL" clId="{083AC8F6-9D39-42FC-9375-C2C1EB3EAFBB}" dt="2022-05-15T23:17:53.996" v="2573" actId="26606"/>
          <ac:spMkLst>
            <pc:docMk/>
            <pc:sldMk cId="3220628584" sldId="261"/>
            <ac:spMk id="3" creationId="{692D1206-E00F-4585-9068-D21297CD6771}"/>
          </ac:spMkLst>
        </pc:spChg>
        <pc:spChg chg="add del">
          <ac:chgData name="Galina Stebletsova" userId="95e1a5fc-2b26-4f28-8bab-eb8a42e9fb83" providerId="ADAL" clId="{083AC8F6-9D39-42FC-9375-C2C1EB3EAFBB}" dt="2022-05-15T23:17:53.996" v="2573" actId="26606"/>
          <ac:spMkLst>
            <pc:docMk/>
            <pc:sldMk cId="3220628584" sldId="261"/>
            <ac:spMk id="8" creationId="{C5DCFBD7-5612-480F-BED3-7820176A5066}"/>
          </ac:spMkLst>
        </pc:spChg>
        <pc:spChg chg="add">
          <ac:chgData name="Galina Stebletsova" userId="95e1a5fc-2b26-4f28-8bab-eb8a42e9fb83" providerId="ADAL" clId="{083AC8F6-9D39-42FC-9375-C2C1EB3EAFBB}" dt="2022-05-15T23:17:53.996" v="2573" actId="26606"/>
          <ac:spMkLst>
            <pc:docMk/>
            <pc:sldMk cId="3220628584" sldId="261"/>
            <ac:spMk id="36" creationId="{DB66C9CD-6BF4-44CA-8078-0BB819080761}"/>
          </ac:spMkLst>
        </pc:spChg>
        <pc:grpChg chg="add del">
          <ac:chgData name="Galina Stebletsova" userId="95e1a5fc-2b26-4f28-8bab-eb8a42e9fb83" providerId="ADAL" clId="{083AC8F6-9D39-42FC-9375-C2C1EB3EAFBB}" dt="2022-05-15T23:17:53.996" v="2573" actId="26606"/>
          <ac:grpSpMkLst>
            <pc:docMk/>
            <pc:sldMk cId="3220628584" sldId="261"/>
            <ac:grpSpMk id="10" creationId="{263531A3-FAAF-4F5C-AF87-91646005308E}"/>
          </ac:grpSpMkLst>
        </pc:grpChg>
        <pc:grpChg chg="add del">
          <ac:chgData name="Galina Stebletsova" userId="95e1a5fc-2b26-4f28-8bab-eb8a42e9fb83" providerId="ADAL" clId="{083AC8F6-9D39-42FC-9375-C2C1EB3EAFBB}" dt="2022-05-15T23:17:53.996" v="2573" actId="26606"/>
          <ac:grpSpMkLst>
            <pc:docMk/>
            <pc:sldMk cId="3220628584" sldId="261"/>
            <ac:grpSpMk id="21" creationId="{F73511A5-69DC-406F-AFE1-A7248A4CEA95}"/>
          </ac:grpSpMkLst>
        </pc:grpChg>
        <pc:picChg chg="add">
          <ac:chgData name="Galina Stebletsova" userId="95e1a5fc-2b26-4f28-8bab-eb8a42e9fb83" providerId="ADAL" clId="{083AC8F6-9D39-42FC-9375-C2C1EB3EAFBB}" dt="2022-05-15T23:17:53.996" v="2573" actId="26606"/>
          <ac:picMkLst>
            <pc:docMk/>
            <pc:sldMk cId="3220628584" sldId="261"/>
            <ac:picMk id="32" creationId="{BFBF005A-E3E5-B53A-49D7-52C33238A68B}"/>
          </ac:picMkLst>
        </pc:picChg>
        <pc:cxnChg chg="add">
          <ac:chgData name="Galina Stebletsova" userId="95e1a5fc-2b26-4f28-8bab-eb8a42e9fb83" providerId="ADAL" clId="{083AC8F6-9D39-42FC-9375-C2C1EB3EAFBB}" dt="2022-05-15T23:17:53.996" v="2573" actId="26606"/>
          <ac:cxnSpMkLst>
            <pc:docMk/>
            <pc:sldMk cId="3220628584" sldId="261"/>
            <ac:cxnSpMk id="38" creationId="{77C6DF49-CBE3-4038-AC78-35DE4FD7CE8E}"/>
          </ac:cxnSpMkLst>
        </pc:cxnChg>
      </pc:sldChg>
      <pc:sldChg chg="addSp delSp modSp mod setBg">
        <pc:chgData name="Galina Stebletsova" userId="95e1a5fc-2b26-4f28-8bab-eb8a42e9fb83" providerId="ADAL" clId="{083AC8F6-9D39-42FC-9375-C2C1EB3EAFBB}" dt="2022-05-15T23:18:21.118" v="2577" actId="113"/>
        <pc:sldMkLst>
          <pc:docMk/>
          <pc:sldMk cId="2445701822" sldId="262"/>
        </pc:sldMkLst>
        <pc:spChg chg="mod">
          <ac:chgData name="Galina Stebletsova" userId="95e1a5fc-2b26-4f28-8bab-eb8a42e9fb83" providerId="ADAL" clId="{083AC8F6-9D39-42FC-9375-C2C1EB3EAFBB}" dt="2022-05-15T23:18:21.118" v="2577" actId="113"/>
          <ac:spMkLst>
            <pc:docMk/>
            <pc:sldMk cId="2445701822" sldId="262"/>
            <ac:spMk id="2" creationId="{A9B9B383-317E-4FF1-8500-972EC2877E0C}"/>
          </ac:spMkLst>
        </pc:spChg>
        <pc:spChg chg="add del">
          <ac:chgData name="Galina Stebletsova" userId="95e1a5fc-2b26-4f28-8bab-eb8a42e9fb83" providerId="ADAL" clId="{083AC8F6-9D39-42FC-9375-C2C1EB3EAFBB}" dt="2022-05-15T23:18:16.460" v="2576" actId="26606"/>
          <ac:spMkLst>
            <pc:docMk/>
            <pc:sldMk cId="2445701822" sldId="262"/>
            <ac:spMk id="3" creationId="{C3C16856-0B6E-411A-BD7B-3093077A6F8C}"/>
          </ac:spMkLst>
        </pc:spChg>
        <pc:spChg chg="add">
          <ac:chgData name="Galina Stebletsova" userId="95e1a5fc-2b26-4f28-8bab-eb8a42e9fb83" providerId="ADAL" clId="{083AC8F6-9D39-42FC-9375-C2C1EB3EAFBB}" dt="2022-05-15T23:18:16.460" v="2576" actId="26606"/>
          <ac:spMkLst>
            <pc:docMk/>
            <pc:sldMk cId="2445701822" sldId="262"/>
            <ac:spMk id="8" creationId="{369F5FE0-EBCF-4A14-AF3D-1ADCD6443E6F}"/>
          </ac:spMkLst>
        </pc:spChg>
        <pc:spChg chg="add del">
          <ac:chgData name="Galina Stebletsova" userId="95e1a5fc-2b26-4f28-8bab-eb8a42e9fb83" providerId="ADAL" clId="{083AC8F6-9D39-42FC-9375-C2C1EB3EAFBB}" dt="2022-05-15T23:18:16.444" v="2575" actId="26606"/>
          <ac:spMkLst>
            <pc:docMk/>
            <pc:sldMk cId="2445701822" sldId="262"/>
            <ac:spMk id="9" creationId="{DB66C9CD-6BF4-44CA-8078-0BB819080761}"/>
          </ac:spMkLst>
        </pc:spChg>
        <pc:spChg chg="add del">
          <ac:chgData name="Galina Stebletsova" userId="95e1a5fc-2b26-4f28-8bab-eb8a42e9fb83" providerId="ADAL" clId="{083AC8F6-9D39-42FC-9375-C2C1EB3EAFBB}" dt="2022-05-15T23:18:16.444" v="2575" actId="26606"/>
          <ac:spMkLst>
            <pc:docMk/>
            <pc:sldMk cId="2445701822" sldId="262"/>
            <ac:spMk id="11" creationId="{F883A8D1-ED1B-47A1-AA44-289C080EDDB9}"/>
          </ac:spMkLst>
        </pc:spChg>
        <pc:spChg chg="add">
          <ac:chgData name="Galina Stebletsova" userId="95e1a5fc-2b26-4f28-8bab-eb8a42e9fb83" providerId="ADAL" clId="{083AC8F6-9D39-42FC-9375-C2C1EB3EAFBB}" dt="2022-05-15T23:18:16.460" v="2576" actId="26606"/>
          <ac:spMkLst>
            <pc:docMk/>
            <pc:sldMk cId="2445701822" sldId="262"/>
            <ac:spMk id="19" creationId="{C3C16856-0B6E-411A-BD7B-3093077A6F8C}"/>
          </ac:spMkLst>
        </pc:spChg>
        <pc:grpChg chg="add">
          <ac:chgData name="Galina Stebletsova" userId="95e1a5fc-2b26-4f28-8bab-eb8a42e9fb83" providerId="ADAL" clId="{083AC8F6-9D39-42FC-9375-C2C1EB3EAFBB}" dt="2022-05-15T23:18:16.460" v="2576" actId="26606"/>
          <ac:grpSpMkLst>
            <pc:docMk/>
            <pc:sldMk cId="2445701822" sldId="262"/>
            <ac:grpSpMk id="10" creationId="{A56BA46D-F038-4819-B996-BEDE44248B0A}"/>
          </ac:grpSpMkLst>
        </pc:grpChg>
        <pc:graphicFrameChg chg="add del">
          <ac:chgData name="Galina Stebletsova" userId="95e1a5fc-2b26-4f28-8bab-eb8a42e9fb83" providerId="ADAL" clId="{083AC8F6-9D39-42FC-9375-C2C1EB3EAFBB}" dt="2022-05-15T23:18:16.444" v="2575" actId="26606"/>
          <ac:graphicFrameMkLst>
            <pc:docMk/>
            <pc:sldMk cId="2445701822" sldId="262"/>
            <ac:graphicFrameMk id="5" creationId="{12C23FA1-6153-D7DB-BB7A-5294AC6ACC55}"/>
          </ac:graphicFrameMkLst>
        </pc:graphicFrameChg>
      </pc:sldChg>
      <pc:sldChg chg="addSp delSp modSp new mod setBg">
        <pc:chgData name="Galina Stebletsova" userId="95e1a5fc-2b26-4f28-8bab-eb8a42e9fb83" providerId="ADAL" clId="{083AC8F6-9D39-42FC-9375-C2C1EB3EAFBB}" dt="2022-05-15T23:19:57.010" v="2587" actId="113"/>
        <pc:sldMkLst>
          <pc:docMk/>
          <pc:sldMk cId="930422777" sldId="263"/>
        </pc:sldMkLst>
        <pc:spChg chg="mod">
          <ac:chgData name="Galina Stebletsova" userId="95e1a5fc-2b26-4f28-8bab-eb8a42e9fb83" providerId="ADAL" clId="{083AC8F6-9D39-42FC-9375-C2C1EB3EAFBB}" dt="2022-05-15T23:19:57.010" v="2587" actId="113"/>
          <ac:spMkLst>
            <pc:docMk/>
            <pc:sldMk cId="930422777" sldId="263"/>
            <ac:spMk id="2" creationId="{07F2336A-AB6A-45F0-BC64-484399B4BAF1}"/>
          </ac:spMkLst>
        </pc:spChg>
        <pc:spChg chg="mod ord">
          <ac:chgData name="Galina Stebletsova" userId="95e1a5fc-2b26-4f28-8bab-eb8a42e9fb83" providerId="ADAL" clId="{083AC8F6-9D39-42FC-9375-C2C1EB3EAFBB}" dt="2022-05-15T23:19:50.260" v="2585" actId="113"/>
          <ac:spMkLst>
            <pc:docMk/>
            <pc:sldMk cId="930422777" sldId="263"/>
            <ac:spMk id="3" creationId="{89031394-C089-43A0-AE60-EBA47698C704}"/>
          </ac:spMkLst>
        </pc:spChg>
        <pc:spChg chg="add del">
          <ac:chgData name="Galina Stebletsova" userId="95e1a5fc-2b26-4f28-8bab-eb8a42e9fb83" providerId="ADAL" clId="{083AC8F6-9D39-42FC-9375-C2C1EB3EAFBB}" dt="2022-05-15T23:18:47.539" v="2579" actId="26606"/>
          <ac:spMkLst>
            <pc:docMk/>
            <pc:sldMk cId="930422777" sldId="263"/>
            <ac:spMk id="8" creationId="{C5DCFBD7-5612-480F-BED3-7820176A5066}"/>
          </ac:spMkLst>
        </pc:spChg>
        <pc:spChg chg="add del">
          <ac:chgData name="Galina Stebletsova" userId="95e1a5fc-2b26-4f28-8bab-eb8a42e9fb83" providerId="ADAL" clId="{083AC8F6-9D39-42FC-9375-C2C1EB3EAFBB}" dt="2022-05-15T23:19:34.602" v="2584" actId="26606"/>
          <ac:spMkLst>
            <pc:docMk/>
            <pc:sldMk cId="930422777" sldId="263"/>
            <ac:spMk id="32" creationId="{369F5FE0-EBCF-4A14-AF3D-1ADCD6443E6F}"/>
          </ac:spMkLst>
        </pc:spChg>
        <pc:spChg chg="add del">
          <ac:chgData name="Galina Stebletsova" userId="95e1a5fc-2b26-4f28-8bab-eb8a42e9fb83" providerId="ADAL" clId="{083AC8F6-9D39-42FC-9375-C2C1EB3EAFBB}" dt="2022-05-15T23:19:34.600" v="2583" actId="26606"/>
          <ac:spMkLst>
            <pc:docMk/>
            <pc:sldMk cId="930422777" sldId="263"/>
            <ac:spMk id="40" creationId="{DB66C9CD-6BF4-44CA-8078-0BB819080761}"/>
          </ac:spMkLst>
        </pc:spChg>
        <pc:spChg chg="add">
          <ac:chgData name="Galina Stebletsova" userId="95e1a5fc-2b26-4f28-8bab-eb8a42e9fb83" providerId="ADAL" clId="{083AC8F6-9D39-42FC-9375-C2C1EB3EAFBB}" dt="2022-05-15T23:19:34.602" v="2584" actId="26606"/>
          <ac:spMkLst>
            <pc:docMk/>
            <pc:sldMk cId="930422777" sldId="263"/>
            <ac:spMk id="44" creationId="{369F5FE0-EBCF-4A14-AF3D-1ADCD6443E6F}"/>
          </ac:spMkLst>
        </pc:spChg>
        <pc:grpChg chg="add del">
          <ac:chgData name="Galina Stebletsova" userId="95e1a5fc-2b26-4f28-8bab-eb8a42e9fb83" providerId="ADAL" clId="{083AC8F6-9D39-42FC-9375-C2C1EB3EAFBB}" dt="2022-05-15T23:18:47.539" v="2579" actId="26606"/>
          <ac:grpSpMkLst>
            <pc:docMk/>
            <pc:sldMk cId="930422777" sldId="263"/>
            <ac:grpSpMk id="10" creationId="{263531A3-FAAF-4F5C-AF87-91646005308E}"/>
          </ac:grpSpMkLst>
        </pc:grpChg>
        <pc:grpChg chg="add del">
          <ac:chgData name="Galina Stebletsova" userId="95e1a5fc-2b26-4f28-8bab-eb8a42e9fb83" providerId="ADAL" clId="{083AC8F6-9D39-42FC-9375-C2C1EB3EAFBB}" dt="2022-05-15T23:18:47.539" v="2579" actId="26606"/>
          <ac:grpSpMkLst>
            <pc:docMk/>
            <pc:sldMk cId="930422777" sldId="263"/>
            <ac:grpSpMk id="21" creationId="{F73511A5-69DC-406F-AFE1-A7248A4CEA95}"/>
          </ac:grpSpMkLst>
        </pc:grpChg>
        <pc:grpChg chg="add del">
          <ac:chgData name="Galina Stebletsova" userId="95e1a5fc-2b26-4f28-8bab-eb8a42e9fb83" providerId="ADAL" clId="{083AC8F6-9D39-42FC-9375-C2C1EB3EAFBB}" dt="2022-05-15T23:19:34.602" v="2584" actId="26606"/>
          <ac:grpSpMkLst>
            <pc:docMk/>
            <pc:sldMk cId="930422777" sldId="263"/>
            <ac:grpSpMk id="33" creationId="{A56BA46D-F038-4819-B996-BEDE44248B0A}"/>
          </ac:grpSpMkLst>
        </pc:grpChg>
        <pc:picChg chg="add mod">
          <ac:chgData name="Galina Stebletsova" userId="95e1a5fc-2b26-4f28-8bab-eb8a42e9fb83" providerId="ADAL" clId="{083AC8F6-9D39-42FC-9375-C2C1EB3EAFBB}" dt="2022-05-15T23:19:34.602" v="2584" actId="26606"/>
          <ac:picMkLst>
            <pc:docMk/>
            <pc:sldMk cId="930422777" sldId="263"/>
            <ac:picMk id="5" creationId="{5F2CF022-B640-481E-B7CE-B0DF9F5CD199}"/>
          </ac:picMkLst>
        </pc:picChg>
        <pc:cxnChg chg="add del">
          <ac:chgData name="Galina Stebletsova" userId="95e1a5fc-2b26-4f28-8bab-eb8a42e9fb83" providerId="ADAL" clId="{083AC8F6-9D39-42FC-9375-C2C1EB3EAFBB}" dt="2022-05-15T23:19:34.600" v="2583" actId="26606"/>
          <ac:cxnSpMkLst>
            <pc:docMk/>
            <pc:sldMk cId="930422777" sldId="263"/>
            <ac:cxnSpMk id="42" creationId="{77C6DF49-CBE3-4038-AC78-35DE4FD7CE8E}"/>
          </ac:cxnSpMkLst>
        </pc:cxnChg>
      </pc:sldChg>
      <pc:sldChg chg="addSp delSp modSp new mod setBg modClrScheme chgLayout">
        <pc:chgData name="Galina Stebletsova" userId="95e1a5fc-2b26-4f28-8bab-eb8a42e9fb83" providerId="ADAL" clId="{083AC8F6-9D39-42FC-9375-C2C1EB3EAFBB}" dt="2022-05-15T23:23:11.215" v="2682" actId="27636"/>
        <pc:sldMkLst>
          <pc:docMk/>
          <pc:sldMk cId="741395771" sldId="264"/>
        </pc:sldMkLst>
        <pc:spChg chg="mod ord">
          <ac:chgData name="Galina Stebletsova" userId="95e1a5fc-2b26-4f28-8bab-eb8a42e9fb83" providerId="ADAL" clId="{083AC8F6-9D39-42FC-9375-C2C1EB3EAFBB}" dt="2022-05-15T23:22:29.976" v="2672" actId="113"/>
          <ac:spMkLst>
            <pc:docMk/>
            <pc:sldMk cId="741395771" sldId="264"/>
            <ac:spMk id="2" creationId="{CC8F8DFE-91E9-4B43-9342-8AE2F4643BBA}"/>
          </ac:spMkLst>
        </pc:spChg>
        <pc:spChg chg="mod ord">
          <ac:chgData name="Galina Stebletsova" userId="95e1a5fc-2b26-4f28-8bab-eb8a42e9fb83" providerId="ADAL" clId="{083AC8F6-9D39-42FC-9375-C2C1EB3EAFBB}" dt="2022-05-15T23:23:11.215" v="2682" actId="27636"/>
          <ac:spMkLst>
            <pc:docMk/>
            <pc:sldMk cId="741395771" sldId="264"/>
            <ac:spMk id="3" creationId="{28DC9D37-1C1C-41BE-826C-6FAAF7FFA232}"/>
          </ac:spMkLst>
        </pc:spChg>
        <pc:spChg chg="add del mod ord">
          <ac:chgData name="Galina Stebletsova" userId="95e1a5fc-2b26-4f28-8bab-eb8a42e9fb83" providerId="ADAL" clId="{083AC8F6-9D39-42FC-9375-C2C1EB3EAFBB}" dt="2022-05-15T23:21:34.432" v="2604" actId="22"/>
          <ac:spMkLst>
            <pc:docMk/>
            <pc:sldMk cId="741395771" sldId="264"/>
            <ac:spMk id="4" creationId="{0FAABA18-C617-4CDE-8BDC-BA504D31618E}"/>
          </ac:spMkLst>
        </pc:spChg>
        <pc:spChg chg="add del">
          <ac:chgData name="Galina Stebletsova" userId="95e1a5fc-2b26-4f28-8bab-eb8a42e9fb83" providerId="ADAL" clId="{083AC8F6-9D39-42FC-9375-C2C1EB3EAFBB}" dt="2022-05-15T23:21:41.818" v="2606" actId="26606"/>
          <ac:spMkLst>
            <pc:docMk/>
            <pc:sldMk cId="741395771" sldId="264"/>
            <ac:spMk id="11" creationId="{DB66C9CD-6BF4-44CA-8078-0BB819080761}"/>
          </ac:spMkLst>
        </pc:spChg>
        <pc:spChg chg="add">
          <ac:chgData name="Galina Stebletsova" userId="95e1a5fc-2b26-4f28-8bab-eb8a42e9fb83" providerId="ADAL" clId="{083AC8F6-9D39-42FC-9375-C2C1EB3EAFBB}" dt="2022-05-15T23:21:41.822" v="2607" actId="26606"/>
          <ac:spMkLst>
            <pc:docMk/>
            <pc:sldMk cId="741395771" sldId="264"/>
            <ac:spMk id="15" creationId="{AA11AC2B-E0EE-4BB9-8BC1-EC5DA9DBEE30}"/>
          </ac:spMkLst>
        </pc:spChg>
        <pc:spChg chg="add">
          <ac:chgData name="Galina Stebletsova" userId="95e1a5fc-2b26-4f28-8bab-eb8a42e9fb83" providerId="ADAL" clId="{083AC8F6-9D39-42FC-9375-C2C1EB3EAFBB}" dt="2022-05-15T23:21:41.822" v="2607" actId="26606"/>
          <ac:spMkLst>
            <pc:docMk/>
            <pc:sldMk cId="741395771" sldId="264"/>
            <ac:spMk id="16" creationId="{DB66C9CD-6BF4-44CA-8078-0BB819080761}"/>
          </ac:spMkLst>
        </pc:spChg>
        <pc:picChg chg="add mod ord">
          <ac:chgData name="Galina Stebletsova" userId="95e1a5fc-2b26-4f28-8bab-eb8a42e9fb83" providerId="ADAL" clId="{083AC8F6-9D39-42FC-9375-C2C1EB3EAFBB}" dt="2022-05-15T23:21:41.822" v="2607" actId="26606"/>
          <ac:picMkLst>
            <pc:docMk/>
            <pc:sldMk cId="741395771" sldId="264"/>
            <ac:picMk id="6" creationId="{800FCF42-7912-48D1-A475-F15A26FB82B8}"/>
          </ac:picMkLst>
        </pc:picChg>
        <pc:cxnChg chg="add del">
          <ac:chgData name="Galina Stebletsova" userId="95e1a5fc-2b26-4f28-8bab-eb8a42e9fb83" providerId="ADAL" clId="{083AC8F6-9D39-42FC-9375-C2C1EB3EAFBB}" dt="2022-05-15T23:21:41.818" v="2606" actId="26606"/>
          <ac:cxnSpMkLst>
            <pc:docMk/>
            <pc:sldMk cId="741395771" sldId="264"/>
            <ac:cxnSpMk id="13" creationId="{77C6DF49-CBE3-4038-AC78-35DE4FD7CE8E}"/>
          </ac:cxnSpMkLst>
        </pc:cxnChg>
        <pc:cxnChg chg="add">
          <ac:chgData name="Galina Stebletsova" userId="95e1a5fc-2b26-4f28-8bab-eb8a42e9fb83" providerId="ADAL" clId="{083AC8F6-9D39-42FC-9375-C2C1EB3EAFBB}" dt="2022-05-15T23:21:41.822" v="2607" actId="26606"/>
          <ac:cxnSpMkLst>
            <pc:docMk/>
            <pc:sldMk cId="741395771" sldId="264"/>
            <ac:cxnSpMk id="17" creationId="{77C6DF49-CBE3-4038-AC78-35DE4FD7CE8E}"/>
          </ac:cxnSpMkLst>
        </pc:cxnChg>
      </pc:sldChg>
      <pc:sldChg chg="addSp modSp new mod setBg">
        <pc:chgData name="Galina Stebletsova" userId="95e1a5fc-2b26-4f28-8bab-eb8a42e9fb83" providerId="ADAL" clId="{083AC8F6-9D39-42FC-9375-C2C1EB3EAFBB}" dt="2022-05-15T23:32:16.799" v="2694" actId="14100"/>
        <pc:sldMkLst>
          <pc:docMk/>
          <pc:sldMk cId="127462772" sldId="265"/>
        </pc:sldMkLst>
        <pc:spChg chg="mod">
          <ac:chgData name="Galina Stebletsova" userId="95e1a5fc-2b26-4f28-8bab-eb8a42e9fb83" providerId="ADAL" clId="{083AC8F6-9D39-42FC-9375-C2C1EB3EAFBB}" dt="2022-05-15T23:31:38.591" v="2688" actId="26606"/>
          <ac:spMkLst>
            <pc:docMk/>
            <pc:sldMk cId="127462772" sldId="265"/>
            <ac:spMk id="2" creationId="{4F060267-3775-49CA-A519-A26FD238DA63}"/>
          </ac:spMkLst>
        </pc:spChg>
        <pc:spChg chg="mod">
          <ac:chgData name="Galina Stebletsova" userId="95e1a5fc-2b26-4f28-8bab-eb8a42e9fb83" providerId="ADAL" clId="{083AC8F6-9D39-42FC-9375-C2C1EB3EAFBB}" dt="2022-05-15T23:32:16.799" v="2694" actId="14100"/>
          <ac:spMkLst>
            <pc:docMk/>
            <pc:sldMk cId="127462772" sldId="265"/>
            <ac:spMk id="3" creationId="{B464FE62-79C8-4F65-8FCA-2637CEA06677}"/>
          </ac:spMkLst>
        </pc:spChg>
        <pc:spChg chg="add">
          <ac:chgData name="Galina Stebletsova" userId="95e1a5fc-2b26-4f28-8bab-eb8a42e9fb83" providerId="ADAL" clId="{083AC8F6-9D39-42FC-9375-C2C1EB3EAFBB}" dt="2022-05-15T23:31:38.591" v="2688" actId="26606"/>
          <ac:spMkLst>
            <pc:docMk/>
            <pc:sldMk cId="127462772" sldId="265"/>
            <ac:spMk id="10" creationId="{1AEB7F98-32EC-40D3-89EE-C8433023163A}"/>
          </ac:spMkLst>
        </pc:spChg>
        <pc:spChg chg="add">
          <ac:chgData name="Galina Stebletsova" userId="95e1a5fc-2b26-4f28-8bab-eb8a42e9fb83" providerId="ADAL" clId="{083AC8F6-9D39-42FC-9375-C2C1EB3EAFBB}" dt="2022-05-15T23:31:38.591" v="2688" actId="26606"/>
          <ac:spMkLst>
            <pc:docMk/>
            <pc:sldMk cId="127462772" sldId="265"/>
            <ac:spMk id="14" creationId="{DAD9000E-708C-464D-A86F-4ABE391B6BE8}"/>
          </ac:spMkLst>
        </pc:spChg>
        <pc:picChg chg="add mod">
          <ac:chgData name="Galina Stebletsova" userId="95e1a5fc-2b26-4f28-8bab-eb8a42e9fb83" providerId="ADAL" clId="{083AC8F6-9D39-42FC-9375-C2C1EB3EAFBB}" dt="2022-05-15T23:31:38.591" v="2688" actId="26606"/>
          <ac:picMkLst>
            <pc:docMk/>
            <pc:sldMk cId="127462772" sldId="265"/>
            <ac:picMk id="5" creationId="{0EA4F2B6-0FC1-40E3-9293-855582C395A8}"/>
          </ac:picMkLst>
        </pc:picChg>
        <pc:cxnChg chg="add">
          <ac:chgData name="Galina Stebletsova" userId="95e1a5fc-2b26-4f28-8bab-eb8a42e9fb83" providerId="ADAL" clId="{083AC8F6-9D39-42FC-9375-C2C1EB3EAFBB}" dt="2022-05-15T23:31:38.591" v="2688" actId="26606"/>
          <ac:cxnSpMkLst>
            <pc:docMk/>
            <pc:sldMk cId="127462772" sldId="265"/>
            <ac:cxnSpMk id="12" creationId="{77C6DF49-CBE3-4038-AC78-35DE4FD7CE8E}"/>
          </ac:cxnSpMkLst>
        </pc:cxnChg>
      </pc:sldChg>
      <pc:sldChg chg="addSp delSp modSp new mod setBg">
        <pc:chgData name="Galina Stebletsova" userId="95e1a5fc-2b26-4f28-8bab-eb8a42e9fb83" providerId="ADAL" clId="{083AC8F6-9D39-42FC-9375-C2C1EB3EAFBB}" dt="2022-05-15T23:32:40.752" v="2700" actId="26606"/>
        <pc:sldMkLst>
          <pc:docMk/>
          <pc:sldMk cId="1955362578" sldId="266"/>
        </pc:sldMkLst>
        <pc:spChg chg="mod">
          <ac:chgData name="Galina Stebletsova" userId="95e1a5fc-2b26-4f28-8bab-eb8a42e9fb83" providerId="ADAL" clId="{083AC8F6-9D39-42FC-9375-C2C1EB3EAFBB}" dt="2022-05-15T23:32:40.752" v="2700" actId="26606"/>
          <ac:spMkLst>
            <pc:docMk/>
            <pc:sldMk cId="1955362578" sldId="266"/>
            <ac:spMk id="2" creationId="{C1DF735A-95AB-41A7-8357-59A6D6BDDB07}"/>
          </ac:spMkLst>
        </pc:spChg>
        <pc:spChg chg="add del mod">
          <ac:chgData name="Galina Stebletsova" userId="95e1a5fc-2b26-4f28-8bab-eb8a42e9fb83" providerId="ADAL" clId="{083AC8F6-9D39-42FC-9375-C2C1EB3EAFBB}" dt="2022-05-15T23:32:40.752" v="2700" actId="26606"/>
          <ac:spMkLst>
            <pc:docMk/>
            <pc:sldMk cId="1955362578" sldId="266"/>
            <ac:spMk id="3" creationId="{E1A76B27-03D9-49BE-AF6E-8387AD5A63C9}"/>
          </ac:spMkLst>
        </pc:spChg>
        <pc:spChg chg="add del">
          <ac:chgData name="Galina Stebletsova" userId="95e1a5fc-2b26-4f28-8bab-eb8a42e9fb83" providerId="ADAL" clId="{083AC8F6-9D39-42FC-9375-C2C1EB3EAFBB}" dt="2022-05-15T23:32:40.752" v="2700" actId="26606"/>
          <ac:spMkLst>
            <pc:docMk/>
            <pc:sldMk cId="1955362578" sldId="266"/>
            <ac:spMk id="8" creationId="{DB66C9CD-6BF4-44CA-8078-0BB819080761}"/>
          </ac:spMkLst>
        </pc:spChg>
        <pc:spChg chg="add del">
          <ac:chgData name="Galina Stebletsova" userId="95e1a5fc-2b26-4f28-8bab-eb8a42e9fb83" providerId="ADAL" clId="{083AC8F6-9D39-42FC-9375-C2C1EB3EAFBB}" dt="2022-05-15T23:32:29.824" v="2696" actId="26606"/>
          <ac:spMkLst>
            <pc:docMk/>
            <pc:sldMk cId="1955362578" sldId="266"/>
            <ac:spMk id="9" creationId="{DB66C9CD-6BF4-44CA-8078-0BB819080761}"/>
          </ac:spMkLst>
        </pc:spChg>
        <pc:spChg chg="add del">
          <ac:chgData name="Galina Stebletsova" userId="95e1a5fc-2b26-4f28-8bab-eb8a42e9fb83" providerId="ADAL" clId="{083AC8F6-9D39-42FC-9375-C2C1EB3EAFBB}" dt="2022-05-15T23:32:40.752" v="2700" actId="26606"/>
          <ac:spMkLst>
            <pc:docMk/>
            <pc:sldMk cId="1955362578" sldId="266"/>
            <ac:spMk id="10" creationId="{EADD72DC-CC5F-44D6-97D3-79407D4FF823}"/>
          </ac:spMkLst>
        </pc:spChg>
        <pc:spChg chg="add del">
          <ac:chgData name="Galina Stebletsova" userId="95e1a5fc-2b26-4f28-8bab-eb8a42e9fb83" providerId="ADAL" clId="{083AC8F6-9D39-42FC-9375-C2C1EB3EAFBB}" dt="2022-05-15T23:32:29.824" v="2696" actId="26606"/>
          <ac:spMkLst>
            <pc:docMk/>
            <pc:sldMk cId="1955362578" sldId="266"/>
            <ac:spMk id="11" creationId="{F883A8D1-ED1B-47A1-AA44-289C080EDDB9}"/>
          </ac:spMkLst>
        </pc:spChg>
        <pc:spChg chg="add del">
          <ac:chgData name="Galina Stebletsova" userId="95e1a5fc-2b26-4f28-8bab-eb8a42e9fb83" providerId="ADAL" clId="{083AC8F6-9D39-42FC-9375-C2C1EB3EAFBB}" dt="2022-05-15T23:32:40.752" v="2700" actId="26606"/>
          <ac:spMkLst>
            <pc:docMk/>
            <pc:sldMk cId="1955362578" sldId="266"/>
            <ac:spMk id="12" creationId="{B083E179-CF1F-4694-AEAB-6931C9B31F53}"/>
          </ac:spMkLst>
        </pc:spChg>
        <pc:spChg chg="add del">
          <ac:chgData name="Galina Stebletsova" userId="95e1a5fc-2b26-4f28-8bab-eb8a42e9fb83" providerId="ADAL" clId="{083AC8F6-9D39-42FC-9375-C2C1EB3EAFBB}" dt="2022-05-15T23:32:33.080" v="2698" actId="26606"/>
          <ac:spMkLst>
            <pc:docMk/>
            <pc:sldMk cId="1955362578" sldId="266"/>
            <ac:spMk id="13" creationId="{DB66C9CD-6BF4-44CA-8078-0BB819080761}"/>
          </ac:spMkLst>
        </pc:spChg>
        <pc:spChg chg="add del">
          <ac:chgData name="Galina Stebletsova" userId="95e1a5fc-2b26-4f28-8bab-eb8a42e9fb83" providerId="ADAL" clId="{083AC8F6-9D39-42FC-9375-C2C1EB3EAFBB}" dt="2022-05-15T23:32:40.752" v="2700" actId="26606"/>
          <ac:spMkLst>
            <pc:docMk/>
            <pc:sldMk cId="1955362578" sldId="266"/>
            <ac:spMk id="24" creationId="{8AD7D35B-560E-435E-B0FD-0F84A2E6C4E0}"/>
          </ac:spMkLst>
        </pc:spChg>
        <pc:spChg chg="add del">
          <ac:chgData name="Galina Stebletsova" userId="95e1a5fc-2b26-4f28-8bab-eb8a42e9fb83" providerId="ADAL" clId="{083AC8F6-9D39-42FC-9375-C2C1EB3EAFBB}" dt="2022-05-15T23:32:40.752" v="2700" actId="26606"/>
          <ac:spMkLst>
            <pc:docMk/>
            <pc:sldMk cId="1955362578" sldId="266"/>
            <ac:spMk id="29" creationId="{E1A76B27-03D9-49BE-AF6E-8387AD5A63C9}"/>
          </ac:spMkLst>
        </pc:spChg>
        <pc:spChg chg="add del">
          <ac:chgData name="Galina Stebletsova" userId="95e1a5fc-2b26-4f28-8bab-eb8a42e9fb83" providerId="ADAL" clId="{083AC8F6-9D39-42FC-9375-C2C1EB3EAFBB}" dt="2022-05-15T23:32:40.752" v="2700" actId="26606"/>
          <ac:spMkLst>
            <pc:docMk/>
            <pc:sldMk cId="1955362578" sldId="266"/>
            <ac:spMk id="44" creationId="{A7F45189-997F-4E6B-800E-D17FF116E94F}"/>
          </ac:spMkLst>
        </pc:spChg>
        <pc:grpChg chg="add del">
          <ac:chgData name="Galina Stebletsova" userId="95e1a5fc-2b26-4f28-8bab-eb8a42e9fb83" providerId="ADAL" clId="{083AC8F6-9D39-42FC-9375-C2C1EB3EAFBB}" dt="2022-05-15T23:32:40.752" v="2700" actId="26606"/>
          <ac:grpSpMkLst>
            <pc:docMk/>
            <pc:sldMk cId="1955362578" sldId="266"/>
            <ac:grpSpMk id="23" creationId="{EE6257A7-D071-42C9-8560-75A6EAE2771E}"/>
          </ac:grpSpMkLst>
        </pc:grpChg>
        <pc:grpChg chg="add del">
          <ac:chgData name="Galina Stebletsova" userId="95e1a5fc-2b26-4f28-8bab-eb8a42e9fb83" providerId="ADAL" clId="{083AC8F6-9D39-42FC-9375-C2C1EB3EAFBB}" dt="2022-05-15T23:32:40.752" v="2700" actId="26606"/>
          <ac:grpSpMkLst>
            <pc:docMk/>
            <pc:sldMk cId="1955362578" sldId="266"/>
            <ac:grpSpMk id="26" creationId="{AC46C823-4AEE-4D15-A7B7-556599F86465}"/>
          </ac:grpSpMkLst>
        </pc:grpChg>
        <pc:grpChg chg="add del">
          <ac:chgData name="Galina Stebletsova" userId="95e1a5fc-2b26-4f28-8bab-eb8a42e9fb83" providerId="ADAL" clId="{083AC8F6-9D39-42FC-9375-C2C1EB3EAFBB}" dt="2022-05-15T23:32:40.752" v="2700" actId="26606"/>
          <ac:grpSpMkLst>
            <pc:docMk/>
            <pc:sldMk cId="1955362578" sldId="266"/>
            <ac:grpSpMk id="30" creationId="{766CF5CA-BCE0-446B-990C-62FB772ABEFA}"/>
          </ac:grpSpMkLst>
        </pc:grpChg>
        <pc:grpChg chg="add del">
          <ac:chgData name="Galina Stebletsova" userId="95e1a5fc-2b26-4f28-8bab-eb8a42e9fb83" providerId="ADAL" clId="{083AC8F6-9D39-42FC-9375-C2C1EB3EAFBB}" dt="2022-05-15T23:32:40.752" v="2700" actId="26606"/>
          <ac:grpSpMkLst>
            <pc:docMk/>
            <pc:sldMk cId="1955362578" sldId="266"/>
            <ac:grpSpMk id="37" creationId="{BC174C2C-9AC5-4D2F-B12B-8AD9BE8773C9}"/>
          </ac:grpSpMkLst>
        </pc:grpChg>
        <pc:grpChg chg="add del">
          <ac:chgData name="Galina Stebletsova" userId="95e1a5fc-2b26-4f28-8bab-eb8a42e9fb83" providerId="ADAL" clId="{083AC8F6-9D39-42FC-9375-C2C1EB3EAFBB}" dt="2022-05-15T23:32:40.752" v="2700" actId="26606"/>
          <ac:grpSpMkLst>
            <pc:docMk/>
            <pc:sldMk cId="1955362578" sldId="266"/>
            <ac:grpSpMk id="46" creationId="{BC214B40-3523-42BE-856A-2B90472652BE}"/>
          </ac:grpSpMkLst>
        </pc:grpChg>
        <pc:grpChg chg="add del">
          <ac:chgData name="Galina Stebletsova" userId="95e1a5fc-2b26-4f28-8bab-eb8a42e9fb83" providerId="ADAL" clId="{083AC8F6-9D39-42FC-9375-C2C1EB3EAFBB}" dt="2022-05-15T23:32:40.752" v="2700" actId="26606"/>
          <ac:grpSpMkLst>
            <pc:docMk/>
            <pc:sldMk cId="1955362578" sldId="266"/>
            <ac:grpSpMk id="58" creationId="{69D14CB3-B46C-4D52-91C7-9020767C01F1}"/>
          </ac:grpSpMkLst>
        </pc:grpChg>
        <pc:grpChg chg="add del">
          <ac:chgData name="Galina Stebletsova" userId="95e1a5fc-2b26-4f28-8bab-eb8a42e9fb83" providerId="ADAL" clId="{083AC8F6-9D39-42FC-9375-C2C1EB3EAFBB}" dt="2022-05-15T23:32:40.752" v="2700" actId="26606"/>
          <ac:grpSpMkLst>
            <pc:docMk/>
            <pc:sldMk cId="1955362578" sldId="266"/>
            <ac:grpSpMk id="62" creationId="{695E1464-F8FF-467B-BC7A-2DB63FD7340E}"/>
          </ac:grpSpMkLst>
        </pc:grpChg>
        <pc:grpChg chg="add del">
          <ac:chgData name="Galina Stebletsova" userId="95e1a5fc-2b26-4f28-8bab-eb8a42e9fb83" providerId="ADAL" clId="{083AC8F6-9D39-42FC-9375-C2C1EB3EAFBB}" dt="2022-05-15T23:32:40.752" v="2700" actId="26606"/>
          <ac:grpSpMkLst>
            <pc:docMk/>
            <pc:sldMk cId="1955362578" sldId="266"/>
            <ac:grpSpMk id="69" creationId="{D9F93B70-A436-473C-A7CE-540999A5963E}"/>
          </ac:grpSpMkLst>
        </pc:grpChg>
        <pc:graphicFrameChg chg="add del">
          <ac:chgData name="Galina Stebletsova" userId="95e1a5fc-2b26-4f28-8bab-eb8a42e9fb83" providerId="ADAL" clId="{083AC8F6-9D39-42FC-9375-C2C1EB3EAFBB}" dt="2022-05-15T23:32:29.824" v="2696" actId="26606"/>
          <ac:graphicFrameMkLst>
            <pc:docMk/>
            <pc:sldMk cId="1955362578" sldId="266"/>
            <ac:graphicFrameMk id="5" creationId="{DC6BB4E1-2996-F524-6606-732DD0FE87BD}"/>
          </ac:graphicFrameMkLst>
        </pc:graphicFrameChg>
        <pc:graphicFrameChg chg="add del">
          <ac:chgData name="Galina Stebletsova" userId="95e1a5fc-2b26-4f28-8bab-eb8a42e9fb83" providerId="ADAL" clId="{083AC8F6-9D39-42FC-9375-C2C1EB3EAFBB}" dt="2022-05-15T23:32:33.080" v="2698" actId="26606"/>
          <ac:graphicFrameMkLst>
            <pc:docMk/>
            <pc:sldMk cId="1955362578" sldId="266"/>
            <ac:graphicFrameMk id="15" creationId="{DEDEFE0E-2AA3-5149-2817-C51CB3048943}"/>
          </ac:graphicFrameMkLst>
        </pc:graphicFrameChg>
        <pc:cxnChg chg="add del">
          <ac:chgData name="Galina Stebletsova" userId="95e1a5fc-2b26-4f28-8bab-eb8a42e9fb83" providerId="ADAL" clId="{083AC8F6-9D39-42FC-9375-C2C1EB3EAFBB}" dt="2022-05-15T23:32:33.080" v="2698" actId="26606"/>
          <ac:cxnSpMkLst>
            <pc:docMk/>
            <pc:sldMk cId="1955362578" sldId="266"/>
            <ac:cxnSpMk id="14" creationId="{D9BF9BF3-7E9D-458B-A5D2-E730C5FFD0CD}"/>
          </ac:cxnSpMkLst>
        </pc:cxnChg>
        <pc:cxnChg chg="add del">
          <ac:chgData name="Galina Stebletsova" userId="95e1a5fc-2b26-4f28-8bab-eb8a42e9fb83" providerId="ADAL" clId="{083AC8F6-9D39-42FC-9375-C2C1EB3EAFBB}" dt="2022-05-15T23:32:40.752" v="2700" actId="26606"/>
          <ac:cxnSpMkLst>
            <pc:docMk/>
            <pc:sldMk cId="1955362578" sldId="266"/>
            <ac:cxnSpMk id="56" creationId="{77C6DF49-CBE3-4038-AC78-35DE4FD7CE8E}"/>
          </ac:cxnSpMkLst>
        </pc:cxnChg>
      </pc:sldChg>
      <pc:sldChg chg="modSp new mod">
        <pc:chgData name="Galina Stebletsova" userId="95e1a5fc-2b26-4f28-8bab-eb8a42e9fb83" providerId="ADAL" clId="{083AC8F6-9D39-42FC-9375-C2C1EB3EAFBB}" dt="2022-05-15T23:33:02.361" v="2704" actId="122"/>
        <pc:sldMkLst>
          <pc:docMk/>
          <pc:sldMk cId="3782054929" sldId="267"/>
        </pc:sldMkLst>
        <pc:spChg chg="mod">
          <ac:chgData name="Galina Stebletsova" userId="95e1a5fc-2b26-4f28-8bab-eb8a42e9fb83" providerId="ADAL" clId="{083AC8F6-9D39-42FC-9375-C2C1EB3EAFBB}" dt="2022-05-15T23:33:02.361" v="2704" actId="122"/>
          <ac:spMkLst>
            <pc:docMk/>
            <pc:sldMk cId="3782054929" sldId="267"/>
            <ac:spMk id="2" creationId="{D9FB1411-F4B5-434A-9242-276E6ADF1896}"/>
          </ac:spMkLst>
        </pc:spChg>
        <pc:spChg chg="mod">
          <ac:chgData name="Galina Stebletsova" userId="95e1a5fc-2b26-4f28-8bab-eb8a42e9fb83" providerId="ADAL" clId="{083AC8F6-9D39-42FC-9375-C2C1EB3EAFBB}" dt="2022-05-15T23:32:55.426" v="2702" actId="115"/>
          <ac:spMkLst>
            <pc:docMk/>
            <pc:sldMk cId="3782054929" sldId="267"/>
            <ac:spMk id="3" creationId="{D1C5752D-8CDF-4B33-9691-236C3904EB30}"/>
          </ac:spMkLst>
        </pc:spChg>
      </pc:sldChg>
      <pc:sldChg chg="addSp modSp new mod setBg">
        <pc:chgData name="Galina Stebletsova" userId="95e1a5fc-2b26-4f28-8bab-eb8a42e9fb83" providerId="ADAL" clId="{083AC8F6-9D39-42FC-9375-C2C1EB3EAFBB}" dt="2022-05-15T23:34:15.471" v="2712" actId="27636"/>
        <pc:sldMkLst>
          <pc:docMk/>
          <pc:sldMk cId="1262747601" sldId="268"/>
        </pc:sldMkLst>
        <pc:spChg chg="mod">
          <ac:chgData name="Galina Stebletsova" userId="95e1a5fc-2b26-4f28-8bab-eb8a42e9fb83" providerId="ADAL" clId="{083AC8F6-9D39-42FC-9375-C2C1EB3EAFBB}" dt="2022-05-15T23:34:02.551" v="2708" actId="113"/>
          <ac:spMkLst>
            <pc:docMk/>
            <pc:sldMk cId="1262747601" sldId="268"/>
            <ac:spMk id="2" creationId="{D196B5F4-A44A-4E9B-8657-722FE639DBC8}"/>
          </ac:spMkLst>
        </pc:spChg>
        <pc:spChg chg="mod">
          <ac:chgData name="Galina Stebletsova" userId="95e1a5fc-2b26-4f28-8bab-eb8a42e9fb83" providerId="ADAL" clId="{083AC8F6-9D39-42FC-9375-C2C1EB3EAFBB}" dt="2022-05-15T23:34:15.471" v="2712" actId="27636"/>
          <ac:spMkLst>
            <pc:docMk/>
            <pc:sldMk cId="1262747601" sldId="268"/>
            <ac:spMk id="3" creationId="{B3F06372-237B-4F2C-A47B-935A49FC7446}"/>
          </ac:spMkLst>
        </pc:spChg>
        <pc:spChg chg="add">
          <ac:chgData name="Galina Stebletsova" userId="95e1a5fc-2b26-4f28-8bab-eb8a42e9fb83" providerId="ADAL" clId="{083AC8F6-9D39-42FC-9375-C2C1EB3EAFBB}" dt="2022-05-15T23:33:57.738" v="2707" actId="26606"/>
          <ac:spMkLst>
            <pc:docMk/>
            <pc:sldMk cId="1262747601" sldId="268"/>
            <ac:spMk id="10" creationId="{1AEB7F98-32EC-40D3-89EE-C8433023163A}"/>
          </ac:spMkLst>
        </pc:spChg>
        <pc:spChg chg="add">
          <ac:chgData name="Galina Stebletsova" userId="95e1a5fc-2b26-4f28-8bab-eb8a42e9fb83" providerId="ADAL" clId="{083AC8F6-9D39-42FC-9375-C2C1EB3EAFBB}" dt="2022-05-15T23:33:57.738" v="2707" actId="26606"/>
          <ac:spMkLst>
            <pc:docMk/>
            <pc:sldMk cId="1262747601" sldId="268"/>
            <ac:spMk id="14" creationId="{DAD9000E-708C-464D-A86F-4ABE391B6BE8}"/>
          </ac:spMkLst>
        </pc:spChg>
        <pc:picChg chg="add mod">
          <ac:chgData name="Galina Stebletsova" userId="95e1a5fc-2b26-4f28-8bab-eb8a42e9fb83" providerId="ADAL" clId="{083AC8F6-9D39-42FC-9375-C2C1EB3EAFBB}" dt="2022-05-15T23:33:57.738" v="2707" actId="26606"/>
          <ac:picMkLst>
            <pc:docMk/>
            <pc:sldMk cId="1262747601" sldId="268"/>
            <ac:picMk id="5" creationId="{76C9293F-8CBF-41EB-9DAB-EB2DF6EA8DE7}"/>
          </ac:picMkLst>
        </pc:picChg>
        <pc:cxnChg chg="add">
          <ac:chgData name="Galina Stebletsova" userId="95e1a5fc-2b26-4f28-8bab-eb8a42e9fb83" providerId="ADAL" clId="{083AC8F6-9D39-42FC-9375-C2C1EB3EAFBB}" dt="2022-05-15T23:33:57.738" v="2707" actId="26606"/>
          <ac:cxnSpMkLst>
            <pc:docMk/>
            <pc:sldMk cId="1262747601" sldId="268"/>
            <ac:cxnSpMk id="12" creationId="{77C6DF49-CBE3-4038-AC78-35DE4FD7CE8E}"/>
          </ac:cxnSpMkLst>
        </pc:cxnChg>
      </pc:sldChg>
      <pc:sldChg chg="addSp delSp modSp new mod setBg">
        <pc:chgData name="Galina Stebletsova" userId="95e1a5fc-2b26-4f28-8bab-eb8a42e9fb83" providerId="ADAL" clId="{083AC8F6-9D39-42FC-9375-C2C1EB3EAFBB}" dt="2022-05-15T23:16:36.936" v="2562" actId="20577"/>
        <pc:sldMkLst>
          <pc:docMk/>
          <pc:sldMk cId="1139602086" sldId="269"/>
        </pc:sldMkLst>
        <pc:spChg chg="mod">
          <ac:chgData name="Galina Stebletsova" userId="95e1a5fc-2b26-4f28-8bab-eb8a42e9fb83" providerId="ADAL" clId="{083AC8F6-9D39-42FC-9375-C2C1EB3EAFBB}" dt="2022-05-15T23:16:02.728" v="2553" actId="26606"/>
          <ac:spMkLst>
            <pc:docMk/>
            <pc:sldMk cId="1139602086" sldId="269"/>
            <ac:spMk id="2" creationId="{5547990C-D8E8-45F9-AADB-717C01ECC77A}"/>
          </ac:spMkLst>
        </pc:spChg>
        <pc:spChg chg="mod ord">
          <ac:chgData name="Galina Stebletsova" userId="95e1a5fc-2b26-4f28-8bab-eb8a42e9fb83" providerId="ADAL" clId="{083AC8F6-9D39-42FC-9375-C2C1EB3EAFBB}" dt="2022-05-15T23:16:36.936" v="2562" actId="20577"/>
          <ac:spMkLst>
            <pc:docMk/>
            <pc:sldMk cId="1139602086" sldId="269"/>
            <ac:spMk id="3" creationId="{EFD861D4-69C6-46AF-BA49-D95FECB77707}"/>
          </ac:spMkLst>
        </pc:spChg>
        <pc:spChg chg="add del">
          <ac:chgData name="Galina Stebletsova" userId="95e1a5fc-2b26-4f28-8bab-eb8a42e9fb83" providerId="ADAL" clId="{083AC8F6-9D39-42FC-9375-C2C1EB3EAFBB}" dt="2022-05-15T23:15:44.756" v="2548" actId="26606"/>
          <ac:spMkLst>
            <pc:docMk/>
            <pc:sldMk cId="1139602086" sldId="269"/>
            <ac:spMk id="10" creationId="{1AEB7F98-32EC-40D3-89EE-C8433023163A}"/>
          </ac:spMkLst>
        </pc:spChg>
        <pc:spChg chg="add del">
          <ac:chgData name="Galina Stebletsova" userId="95e1a5fc-2b26-4f28-8bab-eb8a42e9fb83" providerId="ADAL" clId="{083AC8F6-9D39-42FC-9375-C2C1EB3EAFBB}" dt="2022-05-15T23:15:44.756" v="2548" actId="26606"/>
          <ac:spMkLst>
            <pc:docMk/>
            <pc:sldMk cId="1139602086" sldId="269"/>
            <ac:spMk id="14" creationId="{8722F292-BB2F-4786-ADC4-716D8F35B894}"/>
          </ac:spMkLst>
        </pc:spChg>
        <pc:spChg chg="add del">
          <ac:chgData name="Galina Stebletsova" userId="95e1a5fc-2b26-4f28-8bab-eb8a42e9fb83" providerId="ADAL" clId="{083AC8F6-9D39-42FC-9375-C2C1EB3EAFBB}" dt="2022-05-15T23:15:44.756" v="2548" actId="26606"/>
          <ac:spMkLst>
            <pc:docMk/>
            <pc:sldMk cId="1139602086" sldId="269"/>
            <ac:spMk id="16" creationId="{1E666EE2-AC41-4D5F-8602-4A85B83B40BD}"/>
          </ac:spMkLst>
        </pc:spChg>
        <pc:spChg chg="add del">
          <ac:chgData name="Galina Stebletsova" userId="95e1a5fc-2b26-4f28-8bab-eb8a42e9fb83" providerId="ADAL" clId="{083AC8F6-9D39-42FC-9375-C2C1EB3EAFBB}" dt="2022-05-15T23:15:44.756" v="2548" actId="26606"/>
          <ac:spMkLst>
            <pc:docMk/>
            <pc:sldMk cId="1139602086" sldId="269"/>
            <ac:spMk id="18" creationId="{8009D30C-C51F-4809-83DD-C2F58649B2C7}"/>
          </ac:spMkLst>
        </pc:spChg>
        <pc:spChg chg="add del">
          <ac:chgData name="Galina Stebletsova" userId="95e1a5fc-2b26-4f28-8bab-eb8a42e9fb83" providerId="ADAL" clId="{083AC8F6-9D39-42FC-9375-C2C1EB3EAFBB}" dt="2022-05-15T23:15:51.485" v="2550" actId="26606"/>
          <ac:spMkLst>
            <pc:docMk/>
            <pc:sldMk cId="1139602086" sldId="269"/>
            <ac:spMk id="20" creationId="{DB66C9CD-6BF4-44CA-8078-0BB819080761}"/>
          </ac:spMkLst>
        </pc:spChg>
        <pc:spChg chg="add del">
          <ac:chgData name="Galina Stebletsova" userId="95e1a5fc-2b26-4f28-8bab-eb8a42e9fb83" providerId="ADAL" clId="{083AC8F6-9D39-42FC-9375-C2C1EB3EAFBB}" dt="2022-05-15T23:15:51.485" v="2550" actId="26606"/>
          <ac:spMkLst>
            <pc:docMk/>
            <pc:sldMk cId="1139602086" sldId="269"/>
            <ac:spMk id="22" creationId="{B3E4F30C-F711-4B5B-BF39-0F71A2E8A8C4}"/>
          </ac:spMkLst>
        </pc:spChg>
        <pc:spChg chg="add del">
          <ac:chgData name="Galina Stebletsova" userId="95e1a5fc-2b26-4f28-8bab-eb8a42e9fb83" providerId="ADAL" clId="{083AC8F6-9D39-42FC-9375-C2C1EB3EAFBB}" dt="2022-05-15T23:15:51.485" v="2550" actId="26606"/>
          <ac:spMkLst>
            <pc:docMk/>
            <pc:sldMk cId="1139602086" sldId="269"/>
            <ac:spMk id="23" creationId="{2772F870-D2E8-4E62-8E21-7C7E9AB44F62}"/>
          </ac:spMkLst>
        </pc:spChg>
        <pc:spChg chg="add del">
          <ac:chgData name="Galina Stebletsova" userId="95e1a5fc-2b26-4f28-8bab-eb8a42e9fb83" providerId="ADAL" clId="{083AC8F6-9D39-42FC-9375-C2C1EB3EAFBB}" dt="2022-05-15T23:15:51.485" v="2550" actId="26606"/>
          <ac:spMkLst>
            <pc:docMk/>
            <pc:sldMk cId="1139602086" sldId="269"/>
            <ac:spMk id="24" creationId="{A6E1E5C3-7E0A-4EFE-9FD9-A8CA2FDCC559}"/>
          </ac:spMkLst>
        </pc:spChg>
        <pc:spChg chg="add del">
          <ac:chgData name="Galina Stebletsova" userId="95e1a5fc-2b26-4f28-8bab-eb8a42e9fb83" providerId="ADAL" clId="{083AC8F6-9D39-42FC-9375-C2C1EB3EAFBB}" dt="2022-05-15T23:16:02.719" v="2552" actId="26606"/>
          <ac:spMkLst>
            <pc:docMk/>
            <pc:sldMk cId="1139602086" sldId="269"/>
            <ac:spMk id="26" creationId="{1AEB7F98-32EC-40D3-89EE-C8433023163A}"/>
          </ac:spMkLst>
        </pc:spChg>
        <pc:spChg chg="add">
          <ac:chgData name="Galina Stebletsova" userId="95e1a5fc-2b26-4f28-8bab-eb8a42e9fb83" providerId="ADAL" clId="{083AC8F6-9D39-42FC-9375-C2C1EB3EAFBB}" dt="2022-05-15T23:16:02.728" v="2553" actId="26606"/>
          <ac:spMkLst>
            <pc:docMk/>
            <pc:sldMk cId="1139602086" sldId="269"/>
            <ac:spMk id="29" creationId="{DB66C9CD-6BF4-44CA-8078-0BB819080761}"/>
          </ac:spMkLst>
        </pc:spChg>
        <pc:spChg chg="add">
          <ac:chgData name="Galina Stebletsova" userId="95e1a5fc-2b26-4f28-8bab-eb8a42e9fb83" providerId="ADAL" clId="{083AC8F6-9D39-42FC-9375-C2C1EB3EAFBB}" dt="2022-05-15T23:16:02.728" v="2553" actId="26606"/>
          <ac:spMkLst>
            <pc:docMk/>
            <pc:sldMk cId="1139602086" sldId="269"/>
            <ac:spMk id="31" creationId="{B3E4F30C-F711-4B5B-BF39-0F71A2E8A8C4}"/>
          </ac:spMkLst>
        </pc:spChg>
        <pc:spChg chg="add">
          <ac:chgData name="Galina Stebletsova" userId="95e1a5fc-2b26-4f28-8bab-eb8a42e9fb83" providerId="ADAL" clId="{083AC8F6-9D39-42FC-9375-C2C1EB3EAFBB}" dt="2022-05-15T23:16:02.728" v="2553" actId="26606"/>
          <ac:spMkLst>
            <pc:docMk/>
            <pc:sldMk cId="1139602086" sldId="269"/>
            <ac:spMk id="32" creationId="{2772F870-D2E8-4E62-8E21-7C7E9AB44F62}"/>
          </ac:spMkLst>
        </pc:spChg>
        <pc:spChg chg="add">
          <ac:chgData name="Galina Stebletsova" userId="95e1a5fc-2b26-4f28-8bab-eb8a42e9fb83" providerId="ADAL" clId="{083AC8F6-9D39-42FC-9375-C2C1EB3EAFBB}" dt="2022-05-15T23:16:02.728" v="2553" actId="26606"/>
          <ac:spMkLst>
            <pc:docMk/>
            <pc:sldMk cId="1139602086" sldId="269"/>
            <ac:spMk id="33" creationId="{A6E1E5C3-7E0A-4EFE-9FD9-A8CA2FDCC559}"/>
          </ac:spMkLst>
        </pc:spChg>
        <pc:picChg chg="add mod">
          <ac:chgData name="Galina Stebletsova" userId="95e1a5fc-2b26-4f28-8bab-eb8a42e9fb83" providerId="ADAL" clId="{083AC8F6-9D39-42FC-9375-C2C1EB3EAFBB}" dt="2022-05-15T23:16:02.728" v="2553" actId="26606"/>
          <ac:picMkLst>
            <pc:docMk/>
            <pc:sldMk cId="1139602086" sldId="269"/>
            <ac:picMk id="5" creationId="{C118E5EB-F32E-40E0-B284-2E0E3516017A}"/>
          </ac:picMkLst>
        </pc:picChg>
        <pc:cxnChg chg="add del">
          <ac:chgData name="Galina Stebletsova" userId="95e1a5fc-2b26-4f28-8bab-eb8a42e9fb83" providerId="ADAL" clId="{083AC8F6-9D39-42FC-9375-C2C1EB3EAFBB}" dt="2022-05-15T23:15:44.756" v="2548" actId="26606"/>
          <ac:cxnSpMkLst>
            <pc:docMk/>
            <pc:sldMk cId="1139602086" sldId="269"/>
            <ac:cxnSpMk id="12" creationId="{77C6DF49-CBE3-4038-AC78-35DE4FD7CE8E}"/>
          </ac:cxnSpMkLst>
        </pc:cxnChg>
        <pc:cxnChg chg="add del">
          <ac:chgData name="Galina Stebletsova" userId="95e1a5fc-2b26-4f28-8bab-eb8a42e9fb83" providerId="ADAL" clId="{083AC8F6-9D39-42FC-9375-C2C1EB3EAFBB}" dt="2022-05-15T23:15:51.485" v="2550" actId="26606"/>
          <ac:cxnSpMkLst>
            <pc:docMk/>
            <pc:sldMk cId="1139602086" sldId="269"/>
            <ac:cxnSpMk id="21" creationId="{77C6DF49-CBE3-4038-AC78-35DE4FD7CE8E}"/>
          </ac:cxnSpMkLst>
        </pc:cxnChg>
        <pc:cxnChg chg="add del">
          <ac:chgData name="Galina Stebletsova" userId="95e1a5fc-2b26-4f28-8bab-eb8a42e9fb83" providerId="ADAL" clId="{083AC8F6-9D39-42FC-9375-C2C1EB3EAFBB}" dt="2022-05-15T23:16:02.719" v="2552" actId="26606"/>
          <ac:cxnSpMkLst>
            <pc:docMk/>
            <pc:sldMk cId="1139602086" sldId="269"/>
            <ac:cxnSpMk id="27" creationId="{77C6DF49-CBE3-4038-AC78-35DE4FD7CE8E}"/>
          </ac:cxnSpMkLst>
        </pc:cxnChg>
        <pc:cxnChg chg="add">
          <ac:chgData name="Galina Stebletsova" userId="95e1a5fc-2b26-4f28-8bab-eb8a42e9fb83" providerId="ADAL" clId="{083AC8F6-9D39-42FC-9375-C2C1EB3EAFBB}" dt="2022-05-15T23:16:02.728" v="2553" actId="26606"/>
          <ac:cxnSpMkLst>
            <pc:docMk/>
            <pc:sldMk cId="1139602086" sldId="269"/>
            <ac:cxnSpMk id="30" creationId="{77C6DF49-CBE3-4038-AC78-35DE4FD7CE8E}"/>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A21D3-84BE-4F37-A32B-B5561FB4731C}"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A8413578-B4F9-46E4-BDAB-771F1447F608}">
      <dgm:prSet/>
      <dgm:spPr/>
      <dgm:t>
        <a:bodyPr/>
        <a:lstStyle/>
        <a:p>
          <a:r>
            <a:rPr lang="en-NZ"/>
            <a:t>What are the links?</a:t>
          </a:r>
          <a:endParaRPr lang="en-US"/>
        </a:p>
      </dgm:t>
    </dgm:pt>
    <dgm:pt modelId="{70D2965F-EBD8-4992-B409-FBB165F89D55}" type="parTrans" cxnId="{33CA4FF0-6615-4B5A-A0D9-D28AD7CB0726}">
      <dgm:prSet/>
      <dgm:spPr/>
      <dgm:t>
        <a:bodyPr/>
        <a:lstStyle/>
        <a:p>
          <a:endParaRPr lang="en-US"/>
        </a:p>
      </dgm:t>
    </dgm:pt>
    <dgm:pt modelId="{5442E4BA-DF03-467A-8D73-81149AC78E22}" type="sibTrans" cxnId="{33CA4FF0-6615-4B5A-A0D9-D28AD7CB0726}">
      <dgm:prSet/>
      <dgm:spPr/>
      <dgm:t>
        <a:bodyPr/>
        <a:lstStyle/>
        <a:p>
          <a:endParaRPr lang="en-US"/>
        </a:p>
      </dgm:t>
    </dgm:pt>
    <dgm:pt modelId="{1BC6876D-0D91-4304-9FEF-355010421589}">
      <dgm:prSet/>
      <dgm:spPr/>
      <dgm:t>
        <a:bodyPr/>
        <a:lstStyle/>
        <a:p>
          <a:r>
            <a:rPr lang="en-NZ"/>
            <a:t>Why engage in it?</a:t>
          </a:r>
          <a:endParaRPr lang="en-US"/>
        </a:p>
      </dgm:t>
    </dgm:pt>
    <dgm:pt modelId="{1975F530-F6A5-4E3F-AB1D-E2F17991F799}" type="parTrans" cxnId="{FC343526-21F3-472B-81F2-9D1BA764AB43}">
      <dgm:prSet/>
      <dgm:spPr/>
      <dgm:t>
        <a:bodyPr/>
        <a:lstStyle/>
        <a:p>
          <a:endParaRPr lang="en-US"/>
        </a:p>
      </dgm:t>
    </dgm:pt>
    <dgm:pt modelId="{14A4D5C1-BA8B-451B-B6FF-383FFF2C5020}" type="sibTrans" cxnId="{FC343526-21F3-472B-81F2-9D1BA764AB43}">
      <dgm:prSet/>
      <dgm:spPr/>
      <dgm:t>
        <a:bodyPr/>
        <a:lstStyle/>
        <a:p>
          <a:endParaRPr lang="en-US"/>
        </a:p>
      </dgm:t>
    </dgm:pt>
    <dgm:pt modelId="{1175D7D0-1419-4A8F-9112-3258778B59E0}">
      <dgm:prSet/>
      <dgm:spPr/>
      <dgm:t>
        <a:bodyPr/>
        <a:lstStyle/>
        <a:p>
          <a:r>
            <a:rPr lang="en-NZ"/>
            <a:t>What are the gains for an ECE Kaiako?</a:t>
          </a:r>
          <a:endParaRPr lang="en-US"/>
        </a:p>
      </dgm:t>
    </dgm:pt>
    <dgm:pt modelId="{891C4B78-AA84-4457-AA56-C4AC43CC3FDE}" type="parTrans" cxnId="{11184DC7-F40D-4F29-97FF-05AB99B1F9CB}">
      <dgm:prSet/>
      <dgm:spPr/>
      <dgm:t>
        <a:bodyPr/>
        <a:lstStyle/>
        <a:p>
          <a:endParaRPr lang="en-US"/>
        </a:p>
      </dgm:t>
    </dgm:pt>
    <dgm:pt modelId="{1687DF94-DC49-47A0-8080-02849EC84B33}" type="sibTrans" cxnId="{11184DC7-F40D-4F29-97FF-05AB99B1F9CB}">
      <dgm:prSet/>
      <dgm:spPr/>
      <dgm:t>
        <a:bodyPr/>
        <a:lstStyle/>
        <a:p>
          <a:endParaRPr lang="en-US"/>
        </a:p>
      </dgm:t>
    </dgm:pt>
    <dgm:pt modelId="{55439913-A2F4-4156-BC4D-5A76F6A2506A}" type="pres">
      <dgm:prSet presAssocID="{A12A21D3-84BE-4F37-A32B-B5561FB4731C}" presName="diagram" presStyleCnt="0">
        <dgm:presLayoutVars>
          <dgm:dir/>
          <dgm:resizeHandles val="exact"/>
        </dgm:presLayoutVars>
      </dgm:prSet>
      <dgm:spPr/>
    </dgm:pt>
    <dgm:pt modelId="{2B86F39A-84E1-4389-8E2E-885D05CC07BC}" type="pres">
      <dgm:prSet presAssocID="{A8413578-B4F9-46E4-BDAB-771F1447F608}" presName="node" presStyleLbl="node1" presStyleIdx="0" presStyleCnt="3">
        <dgm:presLayoutVars>
          <dgm:bulletEnabled val="1"/>
        </dgm:presLayoutVars>
      </dgm:prSet>
      <dgm:spPr/>
    </dgm:pt>
    <dgm:pt modelId="{278D80B1-2A48-4873-8E63-65451F8D24EC}" type="pres">
      <dgm:prSet presAssocID="{5442E4BA-DF03-467A-8D73-81149AC78E22}" presName="sibTrans" presStyleCnt="0"/>
      <dgm:spPr/>
    </dgm:pt>
    <dgm:pt modelId="{6E845C88-89FC-4688-8E54-9E4D61B94391}" type="pres">
      <dgm:prSet presAssocID="{1BC6876D-0D91-4304-9FEF-355010421589}" presName="node" presStyleLbl="node1" presStyleIdx="1" presStyleCnt="3">
        <dgm:presLayoutVars>
          <dgm:bulletEnabled val="1"/>
        </dgm:presLayoutVars>
      </dgm:prSet>
      <dgm:spPr/>
    </dgm:pt>
    <dgm:pt modelId="{28642FA5-E0CB-4BDF-8F00-62DC257D9847}" type="pres">
      <dgm:prSet presAssocID="{14A4D5C1-BA8B-451B-B6FF-383FFF2C5020}" presName="sibTrans" presStyleCnt="0"/>
      <dgm:spPr/>
    </dgm:pt>
    <dgm:pt modelId="{D8AB1930-59CE-4EE6-ABFA-4070B29D7D2D}" type="pres">
      <dgm:prSet presAssocID="{1175D7D0-1419-4A8F-9112-3258778B59E0}" presName="node" presStyleLbl="node1" presStyleIdx="2" presStyleCnt="3">
        <dgm:presLayoutVars>
          <dgm:bulletEnabled val="1"/>
        </dgm:presLayoutVars>
      </dgm:prSet>
      <dgm:spPr/>
    </dgm:pt>
  </dgm:ptLst>
  <dgm:cxnLst>
    <dgm:cxn modelId="{FC343526-21F3-472B-81F2-9D1BA764AB43}" srcId="{A12A21D3-84BE-4F37-A32B-B5561FB4731C}" destId="{1BC6876D-0D91-4304-9FEF-355010421589}" srcOrd="1" destOrd="0" parTransId="{1975F530-F6A5-4E3F-AB1D-E2F17991F799}" sibTransId="{14A4D5C1-BA8B-451B-B6FF-383FFF2C5020}"/>
    <dgm:cxn modelId="{D4C12975-8E60-4FF6-8EF8-E7C0B4143CFC}" type="presOf" srcId="{1BC6876D-0D91-4304-9FEF-355010421589}" destId="{6E845C88-89FC-4688-8E54-9E4D61B94391}" srcOrd="0" destOrd="0" presId="urn:microsoft.com/office/officeart/2005/8/layout/default"/>
    <dgm:cxn modelId="{2817F795-9482-49CA-9852-9DE4F057EB02}" type="presOf" srcId="{A12A21D3-84BE-4F37-A32B-B5561FB4731C}" destId="{55439913-A2F4-4156-BC4D-5A76F6A2506A}" srcOrd="0" destOrd="0" presId="urn:microsoft.com/office/officeart/2005/8/layout/default"/>
    <dgm:cxn modelId="{11184DC7-F40D-4F29-97FF-05AB99B1F9CB}" srcId="{A12A21D3-84BE-4F37-A32B-B5561FB4731C}" destId="{1175D7D0-1419-4A8F-9112-3258778B59E0}" srcOrd="2" destOrd="0" parTransId="{891C4B78-AA84-4457-AA56-C4AC43CC3FDE}" sibTransId="{1687DF94-DC49-47A0-8080-02849EC84B33}"/>
    <dgm:cxn modelId="{1E83C2E0-7185-4AD0-8673-F1DDBB023486}" type="presOf" srcId="{A8413578-B4F9-46E4-BDAB-771F1447F608}" destId="{2B86F39A-84E1-4389-8E2E-885D05CC07BC}" srcOrd="0" destOrd="0" presId="urn:microsoft.com/office/officeart/2005/8/layout/default"/>
    <dgm:cxn modelId="{A20C73E9-B4DA-4B0C-8CEA-5483387457C1}" type="presOf" srcId="{1175D7D0-1419-4A8F-9112-3258778B59E0}" destId="{D8AB1930-59CE-4EE6-ABFA-4070B29D7D2D}" srcOrd="0" destOrd="0" presId="urn:microsoft.com/office/officeart/2005/8/layout/default"/>
    <dgm:cxn modelId="{33CA4FF0-6615-4B5A-A0D9-D28AD7CB0726}" srcId="{A12A21D3-84BE-4F37-A32B-B5561FB4731C}" destId="{A8413578-B4F9-46E4-BDAB-771F1447F608}" srcOrd="0" destOrd="0" parTransId="{70D2965F-EBD8-4992-B409-FBB165F89D55}" sibTransId="{5442E4BA-DF03-467A-8D73-81149AC78E22}"/>
    <dgm:cxn modelId="{96B21C00-FC5D-45F6-ADB1-A4E5FE942BFB}" type="presParOf" srcId="{55439913-A2F4-4156-BC4D-5A76F6A2506A}" destId="{2B86F39A-84E1-4389-8E2E-885D05CC07BC}" srcOrd="0" destOrd="0" presId="urn:microsoft.com/office/officeart/2005/8/layout/default"/>
    <dgm:cxn modelId="{2C9A629F-0C11-46CA-A8E0-66B26F0BA5D8}" type="presParOf" srcId="{55439913-A2F4-4156-BC4D-5A76F6A2506A}" destId="{278D80B1-2A48-4873-8E63-65451F8D24EC}" srcOrd="1" destOrd="0" presId="urn:microsoft.com/office/officeart/2005/8/layout/default"/>
    <dgm:cxn modelId="{BC4F5D26-0A29-4691-8C7F-915A670DBBB4}" type="presParOf" srcId="{55439913-A2F4-4156-BC4D-5A76F6A2506A}" destId="{6E845C88-89FC-4688-8E54-9E4D61B94391}" srcOrd="2" destOrd="0" presId="urn:microsoft.com/office/officeart/2005/8/layout/default"/>
    <dgm:cxn modelId="{31A073A2-BA61-41B9-8C2D-1587793B579F}" type="presParOf" srcId="{55439913-A2F4-4156-BC4D-5A76F6A2506A}" destId="{28642FA5-E0CB-4BDF-8F00-62DC257D9847}" srcOrd="3" destOrd="0" presId="urn:microsoft.com/office/officeart/2005/8/layout/default"/>
    <dgm:cxn modelId="{E7F89872-3C1D-4BAE-886B-B99AE437F0C4}" type="presParOf" srcId="{55439913-A2F4-4156-BC4D-5A76F6A2506A}" destId="{D8AB1930-59CE-4EE6-ABFA-4070B29D7D2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6F39A-84E1-4389-8E2E-885D05CC07BC}">
      <dsp:nvSpPr>
        <dsp:cNvPr id="0" name=""/>
        <dsp:cNvSpPr/>
      </dsp:nvSpPr>
      <dsp:spPr>
        <a:xfrm>
          <a:off x="0" y="522268"/>
          <a:ext cx="3135374" cy="1881224"/>
        </a:xfrm>
        <a:prstGeom prst="rect">
          <a:avLst/>
        </a:prstGeom>
        <a:solidFill>
          <a:schemeClr val="accent5">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NZ" sz="3800" kern="1200"/>
            <a:t>What are the links?</a:t>
          </a:r>
          <a:endParaRPr lang="en-US" sz="3800" kern="1200"/>
        </a:p>
      </dsp:txBody>
      <dsp:txXfrm>
        <a:off x="0" y="522268"/>
        <a:ext cx="3135374" cy="1881224"/>
      </dsp:txXfrm>
    </dsp:sp>
    <dsp:sp modelId="{6E845C88-89FC-4688-8E54-9E4D61B94391}">
      <dsp:nvSpPr>
        <dsp:cNvPr id="0" name=""/>
        <dsp:cNvSpPr/>
      </dsp:nvSpPr>
      <dsp:spPr>
        <a:xfrm>
          <a:off x="3448912" y="522268"/>
          <a:ext cx="3135374" cy="1881224"/>
        </a:xfrm>
        <a:prstGeom prst="rect">
          <a:avLst/>
        </a:prstGeom>
        <a:solidFill>
          <a:schemeClr val="accent5">
            <a:hueOff val="-734738"/>
            <a:satOff val="3571"/>
            <a:lumOff val="9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NZ" sz="3800" kern="1200"/>
            <a:t>Why engage in it?</a:t>
          </a:r>
          <a:endParaRPr lang="en-US" sz="3800" kern="1200"/>
        </a:p>
      </dsp:txBody>
      <dsp:txXfrm>
        <a:off x="3448912" y="522268"/>
        <a:ext cx="3135374" cy="1881224"/>
      </dsp:txXfrm>
    </dsp:sp>
    <dsp:sp modelId="{D8AB1930-59CE-4EE6-ABFA-4070B29D7D2D}">
      <dsp:nvSpPr>
        <dsp:cNvPr id="0" name=""/>
        <dsp:cNvSpPr/>
      </dsp:nvSpPr>
      <dsp:spPr>
        <a:xfrm>
          <a:off x="6897824" y="522268"/>
          <a:ext cx="3135374" cy="1881224"/>
        </a:xfrm>
        <a:prstGeom prst="rect">
          <a:avLst/>
        </a:prstGeom>
        <a:solidFill>
          <a:schemeClr val="accent5">
            <a:hueOff val="-1469476"/>
            <a:satOff val="7142"/>
            <a:lumOff val="19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NZ" sz="3800" kern="1200"/>
            <a:t>What are the gains for an ECE Kaiako?</a:t>
          </a:r>
          <a:endParaRPr lang="en-US" sz="3800" kern="1200"/>
        </a:p>
      </dsp:txBody>
      <dsp:txXfrm>
        <a:off x="6897824" y="522268"/>
        <a:ext cx="3135374" cy="18812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8931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8640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5277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007641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02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757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7089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0695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2531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5589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5/16/2022</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5881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5/16/2022</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664046765"/>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ritannica.com/topic/The-Thinker-sculpture-by-Rodin"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pc01.safelinks.protection.outlook.com/?url=https%3A%2F%2Fwww.stuff.co.nz%2Fnational%2F300583894%2Fghosts-in-the-system-the-price-of-lockdown-for-vulnerable-children-and-families&amp;data=05%7C01%7Cgstebletsova%40unitec.ac.nz%7C3828294dcd964c10657108da3625cb32%7C80f389b273804b67b5277f711a578130%7C0%7C0%7C637881833214622767%7CUnknown%7CTWFpbGZsb3d8eyJWIjoiMC4wLjAwMDAiLCJQIjoiV2luMzIiLCJBTiI6Ik1haWwiLCJXVCI6Mn0%3D%7C3000%7C%7C%7C&amp;sdata=EKo%2BfjD7rTMtjq86gD2MU%2F7f%2BF5VXg52yoafLZyG3hA%3D&amp;reserved=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54528F-3478-401E-B1C0-B11D5E804A8E}"/>
              </a:ext>
            </a:extLst>
          </p:cNvPr>
          <p:cNvSpPr>
            <a:spLocks noGrp="1"/>
          </p:cNvSpPr>
          <p:nvPr>
            <p:ph type="ctrTitle"/>
          </p:nvPr>
        </p:nvSpPr>
        <p:spPr>
          <a:xfrm>
            <a:off x="1079510" y="4602162"/>
            <a:ext cx="4457690" cy="1720850"/>
          </a:xfrm>
        </p:spPr>
        <p:txBody>
          <a:bodyPr anchor="ctr">
            <a:normAutofit/>
          </a:bodyPr>
          <a:lstStyle/>
          <a:p>
            <a:r>
              <a:rPr lang="en-NZ" dirty="0"/>
              <a:t>EDUC6006</a:t>
            </a:r>
          </a:p>
        </p:txBody>
      </p:sp>
      <p:sp>
        <p:nvSpPr>
          <p:cNvPr id="3" name="Subtitle 2">
            <a:extLst>
              <a:ext uri="{FF2B5EF4-FFF2-40B4-BE49-F238E27FC236}">
                <a16:creationId xmlns:a16="http://schemas.microsoft.com/office/drawing/2014/main" id="{2846659D-B507-4391-AACA-B37DCD13ED18}"/>
              </a:ext>
            </a:extLst>
          </p:cNvPr>
          <p:cNvSpPr>
            <a:spLocks noGrp="1"/>
          </p:cNvSpPr>
          <p:nvPr>
            <p:ph type="subTitle" idx="1"/>
          </p:nvPr>
        </p:nvSpPr>
        <p:spPr>
          <a:xfrm>
            <a:off x="6654801" y="4602163"/>
            <a:ext cx="4451347" cy="1720850"/>
          </a:xfrm>
        </p:spPr>
        <p:txBody>
          <a:bodyPr anchor="ctr">
            <a:normAutofit/>
          </a:bodyPr>
          <a:lstStyle/>
          <a:p>
            <a:r>
              <a:rPr lang="en-NZ" b="1" dirty="0"/>
              <a:t>Session 9: Reflecting on ethical practice</a:t>
            </a:r>
          </a:p>
          <a:p>
            <a:r>
              <a:rPr lang="en-NZ" sz="1600" b="1" i="0" dirty="0"/>
              <a:t>By Galina Stebletsova</a:t>
            </a:r>
          </a:p>
        </p:txBody>
      </p:sp>
      <p:pic>
        <p:nvPicPr>
          <p:cNvPr id="4" name="Picture 3" descr="Set of leaves forming a beautiful pattern">
            <a:extLst>
              <a:ext uri="{FF2B5EF4-FFF2-40B4-BE49-F238E27FC236}">
                <a16:creationId xmlns:a16="http://schemas.microsoft.com/office/drawing/2014/main" id="{199BA904-933E-0E24-160E-5E507DBB9E70}"/>
              </a:ext>
            </a:extLst>
          </p:cNvPr>
          <p:cNvPicPr>
            <a:picLocks noChangeAspect="1"/>
          </p:cNvPicPr>
          <p:nvPr/>
        </p:nvPicPr>
        <p:blipFill rotWithShape="1">
          <a:blip r:embed="rId2"/>
          <a:srcRect t="40154" b="10328"/>
          <a:stretch/>
        </p:blipFill>
        <p:spPr>
          <a:xfrm>
            <a:off x="20" y="10"/>
            <a:ext cx="12191977" cy="4014777"/>
          </a:xfrm>
          <a:prstGeom prst="rect">
            <a:avLst/>
          </a:prstGeom>
        </p:spPr>
      </p:pic>
      <p:cxnSp>
        <p:nvCxnSpPr>
          <p:cNvPr id="11" name="Straight Connector 10">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6258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3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F8DFE-91E9-4B43-9342-8AE2F4643BBA}"/>
              </a:ext>
            </a:extLst>
          </p:cNvPr>
          <p:cNvSpPr>
            <a:spLocks noGrp="1"/>
          </p:cNvSpPr>
          <p:nvPr>
            <p:ph type="title"/>
          </p:nvPr>
        </p:nvSpPr>
        <p:spPr>
          <a:xfrm>
            <a:off x="1080000" y="540032"/>
            <a:ext cx="4426782" cy="1331605"/>
          </a:xfrm>
        </p:spPr>
        <p:txBody>
          <a:bodyPr vert="horz" lIns="0" tIns="0" rIns="0" bIns="0" rtlCol="0" anchor="b" anchorCtr="0">
            <a:normAutofit/>
          </a:bodyPr>
          <a:lstStyle/>
          <a:p>
            <a:pPr algn="ctr"/>
            <a:r>
              <a:rPr lang="en-US" b="1" dirty="0"/>
              <a:t>Reflect on…</a:t>
            </a:r>
          </a:p>
        </p:txBody>
      </p:sp>
      <p:cxnSp>
        <p:nvCxnSpPr>
          <p:cNvPr id="17"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DC9D37-1C1C-41BE-826C-6FAAF7FFA232}"/>
              </a:ext>
            </a:extLst>
          </p:cNvPr>
          <p:cNvSpPr>
            <a:spLocks noGrp="1"/>
          </p:cNvSpPr>
          <p:nvPr>
            <p:ph sz="half" idx="1"/>
          </p:nvPr>
        </p:nvSpPr>
        <p:spPr>
          <a:xfrm>
            <a:off x="1080000" y="2190750"/>
            <a:ext cx="5339850" cy="4219575"/>
          </a:xfrm>
        </p:spPr>
        <p:txBody>
          <a:bodyPr vert="horz" lIns="0" tIns="0" rIns="0" bIns="0" rtlCol="0" anchor="t" anchorCtr="0">
            <a:normAutofit/>
          </a:bodyPr>
          <a:lstStyle/>
          <a:p>
            <a:r>
              <a:rPr lang="en-US" sz="2400" b="1" dirty="0"/>
              <a:t>The issue with </a:t>
            </a:r>
            <a:r>
              <a:rPr lang="en-US" sz="2400" b="1" dirty="0" err="1"/>
              <a:t>personalisation</a:t>
            </a:r>
            <a:r>
              <a:rPr lang="en-US" sz="2400" b="1" dirty="0"/>
              <a:t> of ethics</a:t>
            </a:r>
          </a:p>
          <a:p>
            <a:r>
              <a:rPr lang="en-US" sz="2400" b="1" dirty="0"/>
              <a:t>Individual ‘moral competence’ and its impact on ethical decision-making</a:t>
            </a:r>
          </a:p>
          <a:p>
            <a:r>
              <a:rPr lang="en-US" sz="1400" b="1" i="1" dirty="0"/>
              <a:t>Image credit: </a:t>
            </a:r>
            <a:r>
              <a:rPr lang="en-US" sz="1400" b="1" i="1" dirty="0">
                <a:hlinkClick r:id="rId2"/>
              </a:rPr>
              <a:t>https://www.britannica.com/topic/The-Thinker-sculpture-by-Rodin</a:t>
            </a:r>
            <a:endParaRPr lang="en-US" sz="1400" b="1" i="1" dirty="0"/>
          </a:p>
          <a:p>
            <a:r>
              <a:rPr lang="en-US" sz="1400" b="1" i="1" dirty="0"/>
              <a:t>(The thinker, sculpture by Auguste Rodin)</a:t>
            </a:r>
          </a:p>
          <a:p>
            <a:endParaRPr lang="en-US" sz="1900" dirty="0"/>
          </a:p>
        </p:txBody>
      </p:sp>
      <p:sp>
        <p:nvSpPr>
          <p:cNvPr id="15" name="Rectangle 14">
            <a:extLst>
              <a:ext uri="{FF2B5EF4-FFF2-40B4-BE49-F238E27FC236}">
                <a16:creationId xmlns:a16="http://schemas.microsoft.com/office/drawing/2014/main" id="{AA11AC2B-E0EE-4BB9-8BC1-EC5DA9DBE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6" name="Content Placeholder 5">
            <a:extLst>
              <a:ext uri="{FF2B5EF4-FFF2-40B4-BE49-F238E27FC236}">
                <a16:creationId xmlns:a16="http://schemas.microsoft.com/office/drawing/2014/main" id="{800FCF42-7912-48D1-A475-F15A26FB82B8}"/>
              </a:ext>
            </a:extLst>
          </p:cNvPr>
          <p:cNvPicPr>
            <a:picLocks noGrp="1" noChangeAspect="1"/>
          </p:cNvPicPr>
          <p:nvPr>
            <p:ph sz="half" idx="2"/>
          </p:nvPr>
        </p:nvPicPr>
        <p:blipFill>
          <a:blip r:embed="rId3"/>
          <a:stretch>
            <a:fillRect/>
          </a:stretch>
        </p:blipFill>
        <p:spPr>
          <a:xfrm>
            <a:off x="7431528" y="540032"/>
            <a:ext cx="3986820" cy="5778000"/>
          </a:xfrm>
          <a:prstGeom prst="rect">
            <a:avLst/>
          </a:prstGeom>
        </p:spPr>
      </p:pic>
    </p:spTree>
    <p:extLst>
      <p:ext uri="{BB962C8B-B14F-4D97-AF65-F5344CB8AC3E}">
        <p14:creationId xmlns:p14="http://schemas.microsoft.com/office/powerpoint/2010/main" val="74139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60267-3775-49CA-A519-A26FD238DA63}"/>
              </a:ext>
            </a:extLst>
          </p:cNvPr>
          <p:cNvSpPr>
            <a:spLocks noGrp="1"/>
          </p:cNvSpPr>
          <p:nvPr>
            <p:ph type="title"/>
          </p:nvPr>
        </p:nvSpPr>
        <p:spPr>
          <a:xfrm>
            <a:off x="540988" y="540033"/>
            <a:ext cx="3884962" cy="1331604"/>
          </a:xfrm>
        </p:spPr>
        <p:txBody>
          <a:bodyPr anchor="b">
            <a:normAutofit/>
          </a:bodyPr>
          <a:lstStyle/>
          <a:p>
            <a:pPr algn="ctr"/>
            <a:r>
              <a:rPr lang="en-NZ" b="1" dirty="0"/>
              <a:t>The ‘DECIDE’ framework</a:t>
            </a:r>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464FE62-79C8-4F65-8FCA-2637CEA06677}"/>
              </a:ext>
            </a:extLst>
          </p:cNvPr>
          <p:cNvSpPr>
            <a:spLocks noGrp="1"/>
          </p:cNvSpPr>
          <p:nvPr>
            <p:ph idx="1"/>
          </p:nvPr>
        </p:nvSpPr>
        <p:spPr>
          <a:xfrm>
            <a:off x="540987" y="2310206"/>
            <a:ext cx="4445349" cy="4405549"/>
          </a:xfrm>
        </p:spPr>
        <p:txBody>
          <a:bodyPr>
            <a:noAutofit/>
          </a:bodyPr>
          <a:lstStyle/>
          <a:p>
            <a:pPr>
              <a:lnSpc>
                <a:spcPct val="115000"/>
              </a:lnSpc>
            </a:pPr>
            <a:r>
              <a:rPr lang="en-NZ" dirty="0"/>
              <a:t>.. Supports the complexity of decision-making, suggesting to:</a:t>
            </a:r>
          </a:p>
          <a:p>
            <a:pPr>
              <a:lnSpc>
                <a:spcPct val="115000"/>
              </a:lnSpc>
            </a:pPr>
            <a:r>
              <a:rPr lang="en-NZ" b="1" dirty="0"/>
              <a:t>D</a:t>
            </a:r>
            <a:r>
              <a:rPr lang="en-NZ" dirty="0"/>
              <a:t>efine the problem</a:t>
            </a:r>
          </a:p>
          <a:p>
            <a:pPr>
              <a:lnSpc>
                <a:spcPct val="115000"/>
              </a:lnSpc>
            </a:pPr>
            <a:r>
              <a:rPr lang="en-NZ" b="1" dirty="0"/>
              <a:t>E</a:t>
            </a:r>
            <a:r>
              <a:rPr lang="en-NZ" dirty="0"/>
              <a:t>thical review</a:t>
            </a:r>
          </a:p>
          <a:p>
            <a:pPr>
              <a:lnSpc>
                <a:spcPct val="115000"/>
              </a:lnSpc>
            </a:pPr>
            <a:r>
              <a:rPr lang="en-NZ" b="1" dirty="0"/>
              <a:t>C</a:t>
            </a:r>
            <a:r>
              <a:rPr lang="en-NZ" dirty="0"/>
              <a:t>onsider options</a:t>
            </a:r>
          </a:p>
          <a:p>
            <a:pPr>
              <a:lnSpc>
                <a:spcPct val="115000"/>
              </a:lnSpc>
            </a:pPr>
            <a:r>
              <a:rPr lang="en-NZ" b="1" dirty="0"/>
              <a:t>I</a:t>
            </a:r>
            <a:r>
              <a:rPr lang="en-NZ" dirty="0"/>
              <a:t>nvestigate outcomes</a:t>
            </a:r>
          </a:p>
          <a:p>
            <a:pPr>
              <a:lnSpc>
                <a:spcPct val="115000"/>
              </a:lnSpc>
            </a:pPr>
            <a:r>
              <a:rPr lang="en-NZ" b="1" dirty="0"/>
              <a:t>D</a:t>
            </a:r>
            <a:r>
              <a:rPr lang="en-NZ" dirty="0"/>
              <a:t>ecide on action</a:t>
            </a:r>
          </a:p>
          <a:p>
            <a:pPr>
              <a:lnSpc>
                <a:spcPct val="115000"/>
              </a:lnSpc>
            </a:pPr>
            <a:r>
              <a:rPr lang="en-NZ" b="1" dirty="0"/>
              <a:t>E</a:t>
            </a:r>
            <a:r>
              <a:rPr lang="en-NZ" dirty="0"/>
              <a:t>valuate results</a:t>
            </a:r>
          </a:p>
          <a:p>
            <a:pPr marL="0" indent="0">
              <a:lnSpc>
                <a:spcPct val="115000"/>
              </a:lnSpc>
              <a:buNone/>
            </a:pPr>
            <a:r>
              <a:rPr lang="en-NZ" dirty="0"/>
              <a:t>(</a:t>
            </a:r>
            <a:r>
              <a:rPr lang="en-NZ" dirty="0" err="1"/>
              <a:t>Lonne</a:t>
            </a:r>
            <a:r>
              <a:rPr lang="en-NZ" dirty="0"/>
              <a:t> et al., 2016, p.46)</a:t>
            </a:r>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Picture 4" descr="Yellowfish moving against the direction of a school of white fish">
            <a:extLst>
              <a:ext uri="{FF2B5EF4-FFF2-40B4-BE49-F238E27FC236}">
                <a16:creationId xmlns:a16="http://schemas.microsoft.com/office/drawing/2014/main" id="{0EA4F2B6-0FC1-40E3-9293-855582C39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200" y="1387188"/>
            <a:ext cx="6113812" cy="4080969"/>
          </a:xfrm>
          <a:prstGeom prst="rect">
            <a:avLst/>
          </a:prstGeom>
        </p:spPr>
      </p:pic>
    </p:spTree>
    <p:extLst>
      <p:ext uri="{BB962C8B-B14F-4D97-AF65-F5344CB8AC3E}">
        <p14:creationId xmlns:p14="http://schemas.microsoft.com/office/powerpoint/2010/main" val="12746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735A-95AB-41A7-8357-59A6D6BDDB07}"/>
              </a:ext>
            </a:extLst>
          </p:cNvPr>
          <p:cNvSpPr>
            <a:spLocks noGrp="1"/>
          </p:cNvSpPr>
          <p:nvPr>
            <p:ph type="title"/>
          </p:nvPr>
        </p:nvSpPr>
        <p:spPr/>
        <p:txBody>
          <a:bodyPr/>
          <a:lstStyle/>
          <a:p>
            <a:r>
              <a:rPr lang="en-NZ"/>
              <a:t>DECIDE…</a:t>
            </a:r>
            <a:endParaRPr lang="en-NZ" dirty="0"/>
          </a:p>
        </p:txBody>
      </p:sp>
      <p:sp>
        <p:nvSpPr>
          <p:cNvPr id="3" name="Content Placeholder 2">
            <a:extLst>
              <a:ext uri="{FF2B5EF4-FFF2-40B4-BE49-F238E27FC236}">
                <a16:creationId xmlns:a16="http://schemas.microsoft.com/office/drawing/2014/main" id="{E1A76B27-03D9-49BE-AF6E-8387AD5A63C9}"/>
              </a:ext>
            </a:extLst>
          </p:cNvPr>
          <p:cNvSpPr>
            <a:spLocks noGrp="1"/>
          </p:cNvSpPr>
          <p:nvPr>
            <p:ph idx="1"/>
          </p:nvPr>
        </p:nvSpPr>
        <p:spPr>
          <a:xfrm>
            <a:off x="1079500" y="1790700"/>
            <a:ext cx="10026650" cy="4848225"/>
          </a:xfrm>
        </p:spPr>
        <p:txBody>
          <a:bodyPr/>
          <a:lstStyle/>
          <a:p>
            <a:r>
              <a:rPr lang="en-NZ" b="1" dirty="0"/>
              <a:t>Define the problem</a:t>
            </a:r>
            <a:r>
              <a:rPr lang="en-NZ" dirty="0"/>
              <a:t>: What are the facts that have a particular bearing </a:t>
            </a:r>
            <a:r>
              <a:rPr lang="en-NZ" dirty="0" err="1"/>
              <a:t>ont</a:t>
            </a:r>
            <a:r>
              <a:rPr lang="en-NZ" dirty="0"/>
              <a:t> eh situation and what ethical issue/s demand a decision?</a:t>
            </a:r>
          </a:p>
          <a:p>
            <a:r>
              <a:rPr lang="en-NZ" b="1" dirty="0"/>
              <a:t>Ethical review</a:t>
            </a:r>
            <a:r>
              <a:rPr lang="en-NZ" dirty="0"/>
              <a:t>: identify which ethical principles are relevant to this issue and reflect on which of the principles have priority for particular stakeholders.</a:t>
            </a:r>
          </a:p>
          <a:p>
            <a:r>
              <a:rPr lang="en-NZ" b="1" dirty="0"/>
              <a:t>Consider options</a:t>
            </a:r>
            <a:r>
              <a:rPr lang="en-NZ" dirty="0"/>
              <a:t>: brainstorm choices with your team, be realistic and ethical in your proposals.</a:t>
            </a:r>
          </a:p>
          <a:p>
            <a:r>
              <a:rPr lang="en-NZ" b="1" dirty="0"/>
              <a:t>Investigate outcomes: </a:t>
            </a:r>
            <a:r>
              <a:rPr lang="en-NZ" dirty="0"/>
              <a:t>consider likely outcomes for each stakeholder.</a:t>
            </a:r>
          </a:p>
          <a:p>
            <a:r>
              <a:rPr lang="en-NZ" b="1" dirty="0"/>
              <a:t>Decide on action</a:t>
            </a:r>
            <a:r>
              <a:rPr lang="en-NZ" dirty="0"/>
              <a:t>: have clear plan on action, clearly articulate the reason for the decision</a:t>
            </a:r>
          </a:p>
          <a:p>
            <a:r>
              <a:rPr lang="en-NZ" b="1" dirty="0"/>
              <a:t>Evaluate the results</a:t>
            </a:r>
            <a:r>
              <a:rPr lang="en-NZ" dirty="0"/>
              <a:t>: engage in critical reflection – was your decision ethical and effective? Why/why not?</a:t>
            </a:r>
          </a:p>
        </p:txBody>
      </p:sp>
    </p:spTree>
    <p:extLst>
      <p:ext uri="{BB962C8B-B14F-4D97-AF65-F5344CB8AC3E}">
        <p14:creationId xmlns:p14="http://schemas.microsoft.com/office/powerpoint/2010/main" val="1955362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1411-F4B5-434A-9242-276E6ADF1896}"/>
              </a:ext>
            </a:extLst>
          </p:cNvPr>
          <p:cNvSpPr>
            <a:spLocks noGrp="1"/>
          </p:cNvSpPr>
          <p:nvPr>
            <p:ph type="title"/>
          </p:nvPr>
        </p:nvSpPr>
        <p:spPr/>
        <p:txBody>
          <a:bodyPr/>
          <a:lstStyle/>
          <a:p>
            <a:pPr algn="ctr"/>
            <a:r>
              <a:rPr lang="en-NZ" b="1" dirty="0"/>
              <a:t>Consider a dilemma…</a:t>
            </a:r>
          </a:p>
        </p:txBody>
      </p:sp>
      <p:sp>
        <p:nvSpPr>
          <p:cNvPr id="3" name="Content Placeholder 2">
            <a:extLst>
              <a:ext uri="{FF2B5EF4-FFF2-40B4-BE49-F238E27FC236}">
                <a16:creationId xmlns:a16="http://schemas.microsoft.com/office/drawing/2014/main" id="{D1C5752D-8CDF-4B33-9691-236C3904EB30}"/>
              </a:ext>
            </a:extLst>
          </p:cNvPr>
          <p:cNvSpPr>
            <a:spLocks noGrp="1"/>
          </p:cNvSpPr>
          <p:nvPr>
            <p:ph idx="1"/>
          </p:nvPr>
        </p:nvSpPr>
        <p:spPr/>
        <p:txBody>
          <a:bodyPr>
            <a:normAutofit lnSpcReduction="10000"/>
          </a:bodyPr>
          <a:lstStyle/>
          <a:p>
            <a:r>
              <a:rPr lang="en-NZ" i="1" dirty="0"/>
              <a:t>One of the aspects of your centre’s philosophy is to use real dishes (glass/ceramic) for all age groups and no plastic. One of the parents approaches you with concern over their toddler’s safety in case of broken glass. </a:t>
            </a:r>
          </a:p>
          <a:p>
            <a:endParaRPr lang="en-NZ" dirty="0"/>
          </a:p>
          <a:p>
            <a:r>
              <a:rPr lang="en-NZ" u="sng" dirty="0"/>
              <a:t>Approach your decision: </a:t>
            </a:r>
          </a:p>
          <a:p>
            <a:r>
              <a:rPr lang="en-NZ" dirty="0"/>
              <a:t>As an ECE Kaiako</a:t>
            </a:r>
          </a:p>
          <a:p>
            <a:r>
              <a:rPr lang="en-NZ" dirty="0"/>
              <a:t>As a parent</a:t>
            </a:r>
          </a:p>
          <a:p>
            <a:r>
              <a:rPr lang="en-NZ" dirty="0"/>
              <a:t>As a community member</a:t>
            </a:r>
          </a:p>
          <a:p>
            <a:r>
              <a:rPr lang="en-NZ" dirty="0"/>
              <a:t>Justify your decision by the relevant literature sources</a:t>
            </a:r>
          </a:p>
        </p:txBody>
      </p:sp>
    </p:spTree>
    <p:extLst>
      <p:ext uri="{BB962C8B-B14F-4D97-AF65-F5344CB8AC3E}">
        <p14:creationId xmlns:p14="http://schemas.microsoft.com/office/powerpoint/2010/main" val="378205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6B5F4-A44A-4E9B-8657-722FE639DBC8}"/>
              </a:ext>
            </a:extLst>
          </p:cNvPr>
          <p:cNvSpPr>
            <a:spLocks noGrp="1"/>
          </p:cNvSpPr>
          <p:nvPr>
            <p:ph type="title"/>
          </p:nvPr>
        </p:nvSpPr>
        <p:spPr>
          <a:xfrm>
            <a:off x="540988" y="540033"/>
            <a:ext cx="3884962" cy="1331604"/>
          </a:xfrm>
        </p:spPr>
        <p:txBody>
          <a:bodyPr anchor="b">
            <a:normAutofit/>
          </a:bodyPr>
          <a:lstStyle/>
          <a:p>
            <a:pPr algn="ctr"/>
            <a:r>
              <a:rPr lang="en-NZ" sz="2600" b="1" dirty="0"/>
              <a:t>Karakia </a:t>
            </a:r>
            <a:r>
              <a:rPr lang="en-NZ" sz="2600" b="1" dirty="0" err="1"/>
              <a:t>whakamutunga</a:t>
            </a:r>
            <a:endParaRPr lang="en-NZ" sz="2600" b="1" dirty="0"/>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F06372-237B-4F2C-A47B-935A49FC7446}"/>
              </a:ext>
            </a:extLst>
          </p:cNvPr>
          <p:cNvSpPr>
            <a:spLocks noGrp="1"/>
          </p:cNvSpPr>
          <p:nvPr>
            <p:ph idx="1"/>
          </p:nvPr>
        </p:nvSpPr>
        <p:spPr>
          <a:xfrm>
            <a:off x="540988" y="2759076"/>
            <a:ext cx="3884962" cy="3558888"/>
          </a:xfrm>
        </p:spPr>
        <p:txBody>
          <a:bodyPr>
            <a:normAutofit/>
          </a:bodyPr>
          <a:lstStyle/>
          <a:p>
            <a:pPr marL="0" indent="0"/>
            <a:r>
              <a:rPr lang="en-US" sz="2400" b="1" dirty="0"/>
              <a:t>Kia tau </a:t>
            </a:r>
            <a:r>
              <a:rPr lang="en-US" sz="2400" b="1" dirty="0" err="1"/>
              <a:t>tō</a:t>
            </a:r>
            <a:r>
              <a:rPr lang="en-US" sz="2400" b="1" dirty="0"/>
              <a:t> </a:t>
            </a:r>
            <a:r>
              <a:rPr lang="en-US" sz="2400" b="1" dirty="0" err="1"/>
              <a:t>rangimārie</a:t>
            </a:r>
            <a:endParaRPr lang="en-US" sz="2400" b="1" dirty="0"/>
          </a:p>
          <a:p>
            <a:pPr marL="0" indent="0"/>
            <a:r>
              <a:rPr lang="en-US" sz="2400" b="1" dirty="0"/>
              <a:t>Ki </a:t>
            </a:r>
            <a:r>
              <a:rPr lang="en-US" sz="2400" b="1" dirty="0" err="1"/>
              <a:t>runga</a:t>
            </a:r>
            <a:r>
              <a:rPr lang="en-US" sz="2400" b="1" dirty="0"/>
              <a:t> I </a:t>
            </a:r>
            <a:r>
              <a:rPr lang="en-US" sz="2400" b="1" dirty="0" err="1"/>
              <a:t>ngā</a:t>
            </a:r>
            <a:r>
              <a:rPr lang="en-US" sz="2400" b="1" dirty="0"/>
              <a:t> iwi o </a:t>
            </a:r>
            <a:r>
              <a:rPr lang="en-US" sz="2400" b="1" dirty="0" err="1"/>
              <a:t>te</a:t>
            </a:r>
            <a:r>
              <a:rPr lang="en-US" sz="2400" b="1" dirty="0"/>
              <a:t> </a:t>
            </a:r>
            <a:r>
              <a:rPr lang="en-US" sz="2400" b="1" dirty="0" err="1"/>
              <a:t>ao</a:t>
            </a:r>
            <a:endParaRPr lang="en-US" sz="2400" b="1" dirty="0"/>
          </a:p>
          <a:p>
            <a:pPr marL="0" indent="0"/>
            <a:endParaRPr lang="en-US" sz="2400" b="1" dirty="0"/>
          </a:p>
          <a:p>
            <a:pPr marL="0" indent="0"/>
            <a:r>
              <a:rPr lang="en-US" sz="2400" b="1" dirty="0"/>
              <a:t>Let your peace reign</a:t>
            </a:r>
          </a:p>
          <a:p>
            <a:pPr marL="0" indent="0"/>
            <a:r>
              <a:rPr lang="en-US" sz="2400" b="1" dirty="0"/>
              <a:t>On all the people of the world</a:t>
            </a:r>
          </a:p>
          <a:p>
            <a:endParaRPr lang="en-NZ" dirty="0"/>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Picture 4" descr="Mountain with snow top">
            <a:extLst>
              <a:ext uri="{FF2B5EF4-FFF2-40B4-BE49-F238E27FC236}">
                <a16:creationId xmlns:a16="http://schemas.microsoft.com/office/drawing/2014/main" id="{76C9293F-8CBF-41EB-9DAB-EB2DF6EA8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200" y="1387188"/>
            <a:ext cx="6113812" cy="4080969"/>
          </a:xfrm>
          <a:prstGeom prst="rect">
            <a:avLst/>
          </a:prstGeom>
        </p:spPr>
      </p:pic>
    </p:spTree>
    <p:extLst>
      <p:ext uri="{BB962C8B-B14F-4D97-AF65-F5344CB8AC3E}">
        <p14:creationId xmlns:p14="http://schemas.microsoft.com/office/powerpoint/2010/main" val="126274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7990C-D8E8-45F9-AADB-717C01ECC77A}"/>
              </a:ext>
            </a:extLst>
          </p:cNvPr>
          <p:cNvSpPr>
            <a:spLocks noGrp="1"/>
          </p:cNvSpPr>
          <p:nvPr>
            <p:ph type="title"/>
          </p:nvPr>
        </p:nvSpPr>
        <p:spPr>
          <a:xfrm>
            <a:off x="1080000" y="540033"/>
            <a:ext cx="4426782" cy="1331604"/>
          </a:xfrm>
        </p:spPr>
        <p:txBody>
          <a:bodyPr anchor="b">
            <a:normAutofit/>
          </a:bodyPr>
          <a:lstStyle/>
          <a:p>
            <a:pPr algn="ctr"/>
            <a:r>
              <a:rPr lang="en-NZ"/>
              <a:t>Karakia timatanga</a:t>
            </a:r>
          </a:p>
        </p:txBody>
      </p:sp>
      <p:cxnSp>
        <p:nvCxnSpPr>
          <p:cNvPr id="30"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861D4-69C6-46AF-BA49-D95FECB77707}"/>
              </a:ext>
            </a:extLst>
          </p:cNvPr>
          <p:cNvSpPr>
            <a:spLocks noGrp="1"/>
          </p:cNvSpPr>
          <p:nvPr>
            <p:ph idx="1"/>
          </p:nvPr>
        </p:nvSpPr>
        <p:spPr>
          <a:xfrm>
            <a:off x="314960" y="2092978"/>
            <a:ext cx="5225914" cy="4490702"/>
          </a:xfrm>
        </p:spPr>
        <p:txBody>
          <a:bodyPr>
            <a:normAutofit/>
          </a:bodyPr>
          <a:lstStyle/>
          <a:p>
            <a:pPr>
              <a:lnSpc>
                <a:spcPct val="115000"/>
              </a:lnSpc>
            </a:pPr>
            <a:r>
              <a:rPr lang="en-US" b="1" dirty="0"/>
              <a:t>Ma </a:t>
            </a:r>
            <a:r>
              <a:rPr lang="en-US" b="1" dirty="0" err="1"/>
              <a:t>te</a:t>
            </a:r>
            <a:r>
              <a:rPr lang="en-US" b="1" dirty="0"/>
              <a:t> Rangatiratanga</a:t>
            </a:r>
          </a:p>
          <a:p>
            <a:pPr>
              <a:lnSpc>
                <a:spcPct val="115000"/>
              </a:lnSpc>
            </a:pPr>
            <a:r>
              <a:rPr lang="en-US" b="1" dirty="0" err="1"/>
              <a:t>Te</a:t>
            </a:r>
            <a:r>
              <a:rPr lang="en-US" b="1" dirty="0"/>
              <a:t> </a:t>
            </a:r>
            <a:r>
              <a:rPr lang="en-US" b="1" dirty="0" err="1"/>
              <a:t>Whakaritenga</a:t>
            </a:r>
            <a:endParaRPr lang="en-US" b="1" dirty="0"/>
          </a:p>
          <a:p>
            <a:pPr>
              <a:lnSpc>
                <a:spcPct val="115000"/>
              </a:lnSpc>
            </a:pPr>
            <a:r>
              <a:rPr lang="en-US" b="1" dirty="0" err="1"/>
              <a:t>Te</a:t>
            </a:r>
            <a:r>
              <a:rPr lang="en-US" b="1" dirty="0"/>
              <a:t> </a:t>
            </a:r>
            <a:r>
              <a:rPr lang="en-US" b="1" dirty="0" err="1"/>
              <a:t>Kaitiākitanga</a:t>
            </a:r>
            <a:endParaRPr lang="en-US" b="1" dirty="0"/>
          </a:p>
          <a:p>
            <a:pPr>
              <a:lnSpc>
                <a:spcPct val="115000"/>
              </a:lnSpc>
            </a:pPr>
            <a:r>
              <a:rPr lang="en-US" b="1" dirty="0" err="1"/>
              <a:t>Te</a:t>
            </a:r>
            <a:r>
              <a:rPr lang="en-US" b="1" dirty="0"/>
              <a:t> </a:t>
            </a:r>
            <a:r>
              <a:rPr lang="en-US" b="1" dirty="0" err="1"/>
              <a:t>Kōtahitanga</a:t>
            </a:r>
            <a:endParaRPr lang="en-US" b="1" dirty="0"/>
          </a:p>
          <a:p>
            <a:pPr>
              <a:lnSpc>
                <a:spcPct val="115000"/>
              </a:lnSpc>
            </a:pPr>
            <a:r>
              <a:rPr lang="en-US" b="1" dirty="0"/>
              <a:t>Me </a:t>
            </a:r>
            <a:r>
              <a:rPr lang="en-US" b="1" dirty="0" err="1"/>
              <a:t>Te</a:t>
            </a:r>
            <a:r>
              <a:rPr lang="en-US" b="1" dirty="0"/>
              <a:t> </a:t>
            </a:r>
            <a:r>
              <a:rPr lang="en-US" b="1" dirty="0" err="1"/>
              <a:t>Ngākau</a:t>
            </a:r>
            <a:r>
              <a:rPr lang="en-US" b="1" dirty="0"/>
              <a:t> </a:t>
            </a:r>
            <a:r>
              <a:rPr lang="en-US" b="1" dirty="0" err="1"/>
              <a:t>Māhaki</a:t>
            </a:r>
            <a:endParaRPr lang="en-US" b="1" dirty="0"/>
          </a:p>
          <a:p>
            <a:pPr>
              <a:lnSpc>
                <a:spcPct val="115000"/>
              </a:lnSpc>
            </a:pPr>
            <a:r>
              <a:rPr lang="en-US" b="1" dirty="0"/>
              <a:t>Ka tau </a:t>
            </a:r>
            <a:r>
              <a:rPr lang="en-US" b="1" dirty="0" err="1"/>
              <a:t>i</a:t>
            </a:r>
            <a:r>
              <a:rPr lang="en-US" b="1" dirty="0"/>
              <a:t> </a:t>
            </a:r>
            <a:r>
              <a:rPr lang="en-US" b="1" dirty="0" err="1"/>
              <a:t>raro</a:t>
            </a:r>
            <a:r>
              <a:rPr lang="en-US" b="1" dirty="0"/>
              <a:t> </a:t>
            </a:r>
            <a:r>
              <a:rPr lang="en-US" b="1" dirty="0" err="1"/>
              <a:t>i</a:t>
            </a:r>
            <a:r>
              <a:rPr lang="en-US" b="1" dirty="0"/>
              <a:t> </a:t>
            </a:r>
            <a:r>
              <a:rPr lang="en-US" b="1" dirty="0" err="1"/>
              <a:t>te</a:t>
            </a:r>
            <a:r>
              <a:rPr lang="en-US" b="1" dirty="0"/>
              <a:t> </a:t>
            </a:r>
            <a:r>
              <a:rPr lang="en-US" b="1" dirty="0" err="1"/>
              <a:t>whakaaro</a:t>
            </a:r>
            <a:r>
              <a:rPr lang="en-US" b="1" dirty="0"/>
              <a:t> </a:t>
            </a:r>
            <a:r>
              <a:rPr lang="en-US" b="1" dirty="0" err="1"/>
              <a:t>kōtahi</a:t>
            </a:r>
            <a:endParaRPr lang="en-US" b="1" dirty="0"/>
          </a:p>
          <a:p>
            <a:pPr>
              <a:lnSpc>
                <a:spcPct val="115000"/>
              </a:lnSpc>
            </a:pPr>
            <a:r>
              <a:rPr lang="en-US" b="1" dirty="0" err="1"/>
              <a:t>Hei</a:t>
            </a:r>
            <a:r>
              <a:rPr lang="en-US" b="1" dirty="0"/>
              <a:t> </a:t>
            </a:r>
            <a:r>
              <a:rPr lang="en-US" b="1" dirty="0" err="1"/>
              <a:t>ōranga</a:t>
            </a:r>
            <a:r>
              <a:rPr lang="en-US" b="1" dirty="0"/>
              <a:t> </a:t>
            </a:r>
            <a:r>
              <a:rPr lang="en-US" b="1" dirty="0" err="1"/>
              <a:t>mo</a:t>
            </a:r>
            <a:r>
              <a:rPr lang="en-US" b="1" dirty="0"/>
              <a:t> </a:t>
            </a:r>
            <a:r>
              <a:rPr lang="en-US" b="1" dirty="0" err="1"/>
              <a:t>tātou</a:t>
            </a:r>
            <a:r>
              <a:rPr lang="en-US" b="1" dirty="0"/>
              <a:t> </a:t>
            </a:r>
            <a:r>
              <a:rPr lang="en-US" b="1" dirty="0" err="1"/>
              <a:t>katoa</a:t>
            </a:r>
            <a:endParaRPr lang="en-US" b="1" dirty="0"/>
          </a:p>
          <a:p>
            <a:pPr>
              <a:lnSpc>
                <a:spcPct val="115000"/>
              </a:lnSpc>
            </a:pPr>
            <a:r>
              <a:rPr lang="en-US" b="1" dirty="0" err="1"/>
              <a:t>Haumi</a:t>
            </a:r>
            <a:r>
              <a:rPr lang="en-US" b="1" dirty="0"/>
              <a:t> ē! Hui ē!  </a:t>
            </a:r>
            <a:r>
              <a:rPr lang="en-US" b="1" dirty="0" err="1"/>
              <a:t>Taiki</a:t>
            </a:r>
            <a:r>
              <a:rPr lang="en-US" b="1" dirty="0"/>
              <a:t> ē!</a:t>
            </a:r>
          </a:p>
          <a:p>
            <a:pPr>
              <a:lnSpc>
                <a:spcPct val="115000"/>
              </a:lnSpc>
            </a:pPr>
            <a:endParaRPr lang="en-NZ" sz="1400" dirty="0"/>
          </a:p>
        </p:txBody>
      </p:sp>
      <p:sp>
        <p:nvSpPr>
          <p:cNvPr id="31" name="Rectangle 5">
            <a:extLst>
              <a:ext uri="{FF2B5EF4-FFF2-40B4-BE49-F238E27FC236}">
                <a16:creationId xmlns:a16="http://schemas.microsoft.com/office/drawing/2014/main" id="{B3E4F30C-F711-4B5B-BF39-0F71A2E8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555282" y="443194"/>
            <a:ext cx="49896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ne trees in the forest against the bright sun">
            <a:extLst>
              <a:ext uri="{FF2B5EF4-FFF2-40B4-BE49-F238E27FC236}">
                <a16:creationId xmlns:a16="http://schemas.microsoft.com/office/drawing/2014/main" id="{C118E5EB-F32E-40E0-B284-2E0E3516017A}"/>
              </a:ext>
            </a:extLst>
          </p:cNvPr>
          <p:cNvPicPr>
            <a:picLocks noChangeAspect="1"/>
          </p:cNvPicPr>
          <p:nvPr/>
        </p:nvPicPr>
        <p:blipFill rotWithShape="1">
          <a:blip r:embed="rId2">
            <a:extLst>
              <a:ext uri="{28A0092B-C50C-407E-A947-70E740481C1C}">
                <a14:useLocalDpi xmlns:a14="http://schemas.microsoft.com/office/drawing/2010/main" val="0"/>
              </a:ext>
            </a:extLst>
          </a:blip>
          <a:srcRect l="16999" r="27635" b="1"/>
          <a:stretch/>
        </p:blipFill>
        <p:spPr>
          <a:xfrm>
            <a:off x="6654800" y="540033"/>
            <a:ext cx="4996212" cy="5775279"/>
          </a:xfrm>
          <a:prstGeom prst="rect">
            <a:avLst/>
          </a:prstGeom>
        </p:spPr>
      </p:pic>
      <p:sp>
        <p:nvSpPr>
          <p:cNvPr id="32" name="Rectangle 5">
            <a:extLst>
              <a:ext uri="{FF2B5EF4-FFF2-40B4-BE49-F238E27FC236}">
                <a16:creationId xmlns:a16="http://schemas.microsoft.com/office/drawing/2014/main" id="{2772F870-D2E8-4E62-8E21-7C7E9AB44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555282" y="6203194"/>
            <a:ext cx="49896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
            <a:extLst>
              <a:ext uri="{FF2B5EF4-FFF2-40B4-BE49-F238E27FC236}">
                <a16:creationId xmlns:a16="http://schemas.microsoft.com/office/drawing/2014/main" id="{A6E1E5C3-7E0A-4EFE-9FD9-A8CA2FDCC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544882" y="443194"/>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60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6B3C64-0FD0-4D47-89E9-47014DB0895A}"/>
              </a:ext>
            </a:extLst>
          </p:cNvPr>
          <p:cNvSpPr>
            <a:spLocks noGrp="1"/>
          </p:cNvSpPr>
          <p:nvPr>
            <p:ph type="title"/>
          </p:nvPr>
        </p:nvSpPr>
        <p:spPr>
          <a:xfrm>
            <a:off x="1080000" y="862151"/>
            <a:ext cx="6120000" cy="1009486"/>
          </a:xfrm>
        </p:spPr>
        <p:txBody>
          <a:bodyPr anchor="b">
            <a:normAutofit/>
          </a:bodyPr>
          <a:lstStyle/>
          <a:p>
            <a:pPr algn="ctr"/>
            <a:r>
              <a:rPr lang="en-NZ" dirty="0"/>
              <a:t>Reflection…</a:t>
            </a:r>
          </a:p>
        </p:txBody>
      </p:sp>
      <p:cxnSp>
        <p:nvCxnSpPr>
          <p:cNvPr id="25" name="Straight Connector 24">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AAA978-FCC3-48D1-BBB7-A5E6C72F5F29}"/>
              </a:ext>
            </a:extLst>
          </p:cNvPr>
          <p:cNvSpPr>
            <a:spLocks noGrp="1"/>
          </p:cNvSpPr>
          <p:nvPr>
            <p:ph idx="1"/>
          </p:nvPr>
        </p:nvSpPr>
        <p:spPr>
          <a:xfrm>
            <a:off x="1080000" y="2759076"/>
            <a:ext cx="6479040" cy="3540124"/>
          </a:xfrm>
        </p:spPr>
        <p:txBody>
          <a:bodyPr>
            <a:normAutofit/>
          </a:bodyPr>
          <a:lstStyle/>
          <a:p>
            <a:pPr>
              <a:lnSpc>
                <a:spcPct val="115000"/>
              </a:lnSpc>
            </a:pPr>
            <a:r>
              <a:rPr lang="en-NZ" sz="1800" b="1" i="0" dirty="0">
                <a:effectLst/>
                <a:latin typeface="Open Sans" panose="020B0606030504020204" pitchFamily="34" charset="0"/>
              </a:rPr>
              <a:t>A reflection can be many things. We can see a reflection in a mirror or in a puddle of water, and we can think about an experience and ponder what happened and why. On the other hand, sceptics might argue that what you see is whatever you are looking for. While the concept of reflective practice has been around since ancient times, in recent years we have seen a renewed interest in reflective practice as a way of understanding and learning from experiences (Hickson, 2011, p. 829).</a:t>
            </a:r>
            <a:endParaRPr lang="en-NZ" sz="1800" b="1" dirty="0"/>
          </a:p>
        </p:txBody>
      </p:sp>
      <p:pic>
        <p:nvPicPr>
          <p:cNvPr id="5" name="Picture 4" descr="Lake and mountain">
            <a:extLst>
              <a:ext uri="{FF2B5EF4-FFF2-40B4-BE49-F238E27FC236}">
                <a16:creationId xmlns:a16="http://schemas.microsoft.com/office/drawing/2014/main" id="{26E5AAE5-3280-4FE9-8114-1278F370EB41}"/>
              </a:ext>
            </a:extLst>
          </p:cNvPr>
          <p:cNvPicPr>
            <a:picLocks noChangeAspect="1"/>
          </p:cNvPicPr>
          <p:nvPr/>
        </p:nvPicPr>
        <p:blipFill rotWithShape="1">
          <a:blip r:embed="rId2">
            <a:extLst>
              <a:ext uri="{28A0092B-C50C-407E-A947-70E740481C1C}">
                <a14:useLocalDpi xmlns:a14="http://schemas.microsoft.com/office/drawing/2010/main" val="0"/>
              </a:ext>
            </a:extLst>
          </a:blip>
          <a:srcRect l="8071" r="54251" b="-1"/>
          <a:stretch/>
        </p:blipFill>
        <p:spPr>
          <a:xfrm>
            <a:off x="8321011" y="10"/>
            <a:ext cx="3870989" cy="6857990"/>
          </a:xfrm>
          <a:prstGeom prst="rect">
            <a:avLst/>
          </a:prstGeom>
        </p:spPr>
      </p:pic>
    </p:spTree>
    <p:extLst>
      <p:ext uri="{BB962C8B-B14F-4D97-AF65-F5344CB8AC3E}">
        <p14:creationId xmlns:p14="http://schemas.microsoft.com/office/powerpoint/2010/main" val="67053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C5DCFBD7-5612-480F-BED3-7820176A5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0A0CC-AE66-4066-BECB-8E79EDC6BE48}"/>
              </a:ext>
            </a:extLst>
          </p:cNvPr>
          <p:cNvSpPr>
            <a:spLocks noGrp="1"/>
          </p:cNvSpPr>
          <p:nvPr>
            <p:ph type="title"/>
          </p:nvPr>
        </p:nvSpPr>
        <p:spPr>
          <a:xfrm>
            <a:off x="1080000" y="1666874"/>
            <a:ext cx="4457200" cy="3521075"/>
          </a:xfrm>
        </p:spPr>
        <p:txBody>
          <a:bodyPr anchor="ctr">
            <a:normAutofit/>
          </a:bodyPr>
          <a:lstStyle/>
          <a:p>
            <a:pPr algn="ctr"/>
            <a:r>
              <a:rPr lang="en-NZ"/>
              <a:t>What is ‘critical’ reflection?</a:t>
            </a:r>
          </a:p>
        </p:txBody>
      </p:sp>
      <p:grpSp>
        <p:nvGrpSpPr>
          <p:cNvPr id="10" name="Group 9">
            <a:extLst>
              <a:ext uri="{FF2B5EF4-FFF2-40B4-BE49-F238E27FC236}">
                <a16:creationId xmlns:a16="http://schemas.microsoft.com/office/drawing/2014/main" id="{263531A3-FAAF-4F5C-AF87-916460053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0671" y="408462"/>
            <a:ext cx="913428" cy="1032464"/>
            <a:chOff x="999771" y="932104"/>
            <a:chExt cx="913428" cy="1032464"/>
          </a:xfrm>
        </p:grpSpPr>
        <p:grpSp>
          <p:nvGrpSpPr>
            <p:cNvPr id="11" name="Group 10">
              <a:extLst>
                <a:ext uri="{FF2B5EF4-FFF2-40B4-BE49-F238E27FC236}">
                  <a16:creationId xmlns:a16="http://schemas.microsoft.com/office/drawing/2014/main" id="{F09EC0F0-36F6-475A-B313-91019F46E4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V="1">
              <a:off x="1047457" y="1290386"/>
              <a:ext cx="865742" cy="628383"/>
              <a:chOff x="558167" y="958515"/>
              <a:chExt cx="865742" cy="628383"/>
            </a:xfrm>
            <a:solidFill>
              <a:schemeClr val="accent3"/>
            </a:solidFill>
          </p:grpSpPr>
          <p:sp>
            <p:nvSpPr>
              <p:cNvPr id="18" name="Freeform: Shape 17">
                <a:extLst>
                  <a:ext uri="{FF2B5EF4-FFF2-40B4-BE49-F238E27FC236}">
                    <a16:creationId xmlns:a16="http://schemas.microsoft.com/office/drawing/2014/main" id="{3E720176-168D-4875-B380-1FFAD166CC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6C3DF9F2-65C8-4063-9164-2DBD90E2A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2" name="Group 11">
              <a:extLst>
                <a:ext uri="{FF2B5EF4-FFF2-40B4-BE49-F238E27FC236}">
                  <a16:creationId xmlns:a16="http://schemas.microsoft.com/office/drawing/2014/main" id="{1DB23F83-9229-4C60-938A-F2CF20C27F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flipV="1">
              <a:off x="999771" y="932104"/>
              <a:ext cx="864005" cy="1032464"/>
              <a:chOff x="2207971" y="2384401"/>
              <a:chExt cx="864005" cy="1032464"/>
            </a:xfrm>
          </p:grpSpPr>
          <p:sp>
            <p:nvSpPr>
              <p:cNvPr id="13" name="Freeform: Shape 12">
                <a:extLst>
                  <a:ext uri="{FF2B5EF4-FFF2-40B4-BE49-F238E27FC236}">
                    <a16:creationId xmlns:a16="http://schemas.microsoft.com/office/drawing/2014/main" id="{1ED4C557-D730-47E9-AC8A-884190A4E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Freeform: Shape 13">
                <a:extLst>
                  <a:ext uri="{FF2B5EF4-FFF2-40B4-BE49-F238E27FC236}">
                    <a16:creationId xmlns:a16="http://schemas.microsoft.com/office/drawing/2014/main" id="{8AA1D3F0-72CD-4C7B-8C03-2A50531F9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129409EB-5515-4925-83E4-F7C979ED0B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16" name="Straight Connector 15">
                  <a:extLst>
                    <a:ext uri="{FF2B5EF4-FFF2-40B4-BE49-F238E27FC236}">
                      <a16:creationId xmlns:a16="http://schemas.microsoft.com/office/drawing/2014/main" id="{2E18C444-B7B2-4918-AD29-D6CD204E58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974E9A-69BC-4453-9A9D-6036790B37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Content Placeholder 2">
            <a:extLst>
              <a:ext uri="{FF2B5EF4-FFF2-40B4-BE49-F238E27FC236}">
                <a16:creationId xmlns:a16="http://schemas.microsoft.com/office/drawing/2014/main" id="{DC1240DB-0F99-4217-AB8E-A13DFFA24BDA}"/>
              </a:ext>
            </a:extLst>
          </p:cNvPr>
          <p:cNvSpPr>
            <a:spLocks noGrp="1"/>
          </p:cNvSpPr>
          <p:nvPr>
            <p:ph idx="1"/>
          </p:nvPr>
        </p:nvSpPr>
        <p:spPr>
          <a:xfrm>
            <a:off x="6654801" y="1079499"/>
            <a:ext cx="4451350" cy="4689476"/>
          </a:xfrm>
        </p:spPr>
        <p:txBody>
          <a:bodyPr anchor="ctr">
            <a:normAutofit/>
          </a:bodyPr>
          <a:lstStyle/>
          <a:p>
            <a:r>
              <a:rPr lang="en-NZ" sz="1900" b="1"/>
              <a:t>Critical reflection involves both a theory and a practice – that is, a clear rationale and analysis, and a clearly structured process for reflection. ‘Critical’ in critical reflection involves reflection through the lens of critical theory. This involves analysis in the context of knowledge, power and reflexivity to understand how assumptions are influenced in the context of social and structural assumptions (</a:t>
            </a:r>
            <a:r>
              <a:rPr lang="en-NZ" sz="1900" b="1" err="1"/>
              <a:t>Fook</a:t>
            </a:r>
            <a:r>
              <a:rPr lang="en-NZ" sz="1900" b="1"/>
              <a:t> &amp; Askeland, 2006, as cited in Hickson, 2011, p.830).</a:t>
            </a:r>
          </a:p>
        </p:txBody>
      </p:sp>
      <p:grpSp>
        <p:nvGrpSpPr>
          <p:cNvPr id="21" name="Group 20">
            <a:extLst>
              <a:ext uri="{FF2B5EF4-FFF2-40B4-BE49-F238E27FC236}">
                <a16:creationId xmlns:a16="http://schemas.microsoft.com/office/drawing/2014/main" id="{F73511A5-69DC-406F-AFE1-A7248A4CE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27954" y="5402020"/>
            <a:ext cx="912571" cy="1032464"/>
            <a:chOff x="5329995" y="4868671"/>
            <a:chExt cx="912571" cy="1032464"/>
          </a:xfrm>
        </p:grpSpPr>
        <p:grpSp>
          <p:nvGrpSpPr>
            <p:cNvPr id="22" name="Group 21">
              <a:extLst>
                <a:ext uri="{FF2B5EF4-FFF2-40B4-BE49-F238E27FC236}">
                  <a16:creationId xmlns:a16="http://schemas.microsoft.com/office/drawing/2014/main" id="{8D1B5CB3-BCAF-4109-B9F9-5FC34D383C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V="1">
              <a:off x="5376824" y="5010722"/>
              <a:ext cx="865742" cy="628383"/>
              <a:chOff x="558167" y="958515"/>
              <a:chExt cx="865742" cy="628383"/>
            </a:xfrm>
            <a:solidFill>
              <a:schemeClr val="accent3"/>
            </a:solidFill>
          </p:grpSpPr>
          <p:sp>
            <p:nvSpPr>
              <p:cNvPr id="29" name="Freeform: Shape 28">
                <a:extLst>
                  <a:ext uri="{FF2B5EF4-FFF2-40B4-BE49-F238E27FC236}">
                    <a16:creationId xmlns:a16="http://schemas.microsoft.com/office/drawing/2014/main" id="{1A1D338F-12B9-476D-9D9C-E55E4123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Shape 29">
                <a:extLst>
                  <a:ext uri="{FF2B5EF4-FFF2-40B4-BE49-F238E27FC236}">
                    <a16:creationId xmlns:a16="http://schemas.microsoft.com/office/drawing/2014/main" id="{65EF7F9B-7A42-4B15-8511-C2968A4FE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B1952DB7-91C4-4C9C-AEC9-7DBA47F2F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flipV="1">
              <a:off x="5329995" y="4868671"/>
              <a:ext cx="864005" cy="1032464"/>
              <a:chOff x="2207971" y="2384401"/>
              <a:chExt cx="864005" cy="1032464"/>
            </a:xfrm>
          </p:grpSpPr>
          <p:sp>
            <p:nvSpPr>
              <p:cNvPr id="24" name="Freeform: Shape 23">
                <a:extLst>
                  <a:ext uri="{FF2B5EF4-FFF2-40B4-BE49-F238E27FC236}">
                    <a16:creationId xmlns:a16="http://schemas.microsoft.com/office/drawing/2014/main" id="{1C2A575A-5190-4DE4-9DFE-F5974353EF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Freeform: Shape 24">
                <a:extLst>
                  <a:ext uri="{FF2B5EF4-FFF2-40B4-BE49-F238E27FC236}">
                    <a16:creationId xmlns:a16="http://schemas.microsoft.com/office/drawing/2014/main" id="{3C7150A2-FFA7-4F7C-81C9-2FA3803FA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A7E7BC8E-8EF0-45B0-AE3F-6A6B7316C0D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27" name="Straight Connector 26">
                  <a:extLst>
                    <a:ext uri="{FF2B5EF4-FFF2-40B4-BE49-F238E27FC236}">
                      <a16:creationId xmlns:a16="http://schemas.microsoft.com/office/drawing/2014/main" id="{B8E09A32-931A-4C38-A558-274FA3007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988A58-B96D-4381-A625-6822161B21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433760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19E11-0F0F-4C30-BF87-C419C5735BBF}"/>
              </a:ext>
            </a:extLst>
          </p:cNvPr>
          <p:cNvSpPr>
            <a:spLocks noGrp="1"/>
          </p:cNvSpPr>
          <p:nvPr>
            <p:ph type="title"/>
          </p:nvPr>
        </p:nvSpPr>
        <p:spPr>
          <a:xfrm>
            <a:off x="1082675" y="531815"/>
            <a:ext cx="10026650" cy="910310"/>
          </a:xfrm>
        </p:spPr>
        <p:txBody>
          <a:bodyPr wrap="square" anchor="b">
            <a:normAutofit/>
          </a:bodyPr>
          <a:lstStyle/>
          <a:p>
            <a:pPr algn="ctr"/>
            <a:r>
              <a:rPr lang="en-NZ" b="1" dirty="0"/>
              <a:t>Reflection and ethical practice</a:t>
            </a:r>
          </a:p>
        </p:txBody>
      </p:sp>
      <p:cxnSp>
        <p:nvCxnSpPr>
          <p:cNvPr id="11" name="Straight Connector 10">
            <a:extLst>
              <a:ext uri="{FF2B5EF4-FFF2-40B4-BE49-F238E27FC236}">
                <a16:creationId xmlns:a16="http://schemas.microsoft.com/office/drawing/2014/main" id="{D9BF9BF3-7E9D-458B-A5D2-E730C5FFD0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9649" y="1893832"/>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E5D832D-0665-601F-899D-9166377668C8}"/>
              </a:ext>
            </a:extLst>
          </p:cNvPr>
          <p:cNvGraphicFramePr>
            <a:graphicFrameLocks noGrp="1"/>
          </p:cNvGraphicFramePr>
          <p:nvPr>
            <p:ph idx="1"/>
            <p:extLst>
              <p:ext uri="{D42A27DB-BD31-4B8C-83A1-F6EECF244321}">
                <p14:modId xmlns:p14="http://schemas.microsoft.com/office/powerpoint/2010/main" val="1922608793"/>
              </p:ext>
            </p:extLst>
          </p:nvPr>
        </p:nvGraphicFramePr>
        <p:xfrm>
          <a:off x="1079400" y="2843213"/>
          <a:ext cx="10033200" cy="292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45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DCFBD7-5612-480F-BED3-7820176A5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00360E-F73A-458D-BB5A-2985F9026049}"/>
              </a:ext>
            </a:extLst>
          </p:cNvPr>
          <p:cNvSpPr>
            <a:spLocks noGrp="1"/>
          </p:cNvSpPr>
          <p:nvPr>
            <p:ph type="title"/>
          </p:nvPr>
        </p:nvSpPr>
        <p:spPr>
          <a:xfrm>
            <a:off x="1080000" y="1666874"/>
            <a:ext cx="4457200" cy="3521075"/>
          </a:xfrm>
        </p:spPr>
        <p:txBody>
          <a:bodyPr anchor="ctr">
            <a:normAutofit/>
          </a:bodyPr>
          <a:lstStyle/>
          <a:p>
            <a:pPr algn="ctr"/>
            <a:r>
              <a:rPr lang="en-NZ" dirty="0"/>
              <a:t>Reflect on the following…</a:t>
            </a:r>
            <a:endParaRPr lang="en-NZ"/>
          </a:p>
        </p:txBody>
      </p:sp>
      <p:grpSp>
        <p:nvGrpSpPr>
          <p:cNvPr id="10" name="Group 9">
            <a:extLst>
              <a:ext uri="{FF2B5EF4-FFF2-40B4-BE49-F238E27FC236}">
                <a16:creationId xmlns:a16="http://schemas.microsoft.com/office/drawing/2014/main" id="{263531A3-FAAF-4F5C-AF87-916460053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0671" y="408462"/>
            <a:ext cx="913428" cy="1032464"/>
            <a:chOff x="999771" y="932104"/>
            <a:chExt cx="913428" cy="1032464"/>
          </a:xfrm>
        </p:grpSpPr>
        <p:grpSp>
          <p:nvGrpSpPr>
            <p:cNvPr id="11" name="Group 10">
              <a:extLst>
                <a:ext uri="{FF2B5EF4-FFF2-40B4-BE49-F238E27FC236}">
                  <a16:creationId xmlns:a16="http://schemas.microsoft.com/office/drawing/2014/main" id="{F09EC0F0-36F6-475A-B313-91019F46E4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V="1">
              <a:off x="1047457" y="1290386"/>
              <a:ext cx="865742" cy="628383"/>
              <a:chOff x="558167" y="958515"/>
              <a:chExt cx="865742" cy="628383"/>
            </a:xfrm>
            <a:solidFill>
              <a:schemeClr val="accent3"/>
            </a:solidFill>
          </p:grpSpPr>
          <p:sp>
            <p:nvSpPr>
              <p:cNvPr id="18" name="Freeform: Shape 17">
                <a:extLst>
                  <a:ext uri="{FF2B5EF4-FFF2-40B4-BE49-F238E27FC236}">
                    <a16:creationId xmlns:a16="http://schemas.microsoft.com/office/drawing/2014/main" id="{3E720176-168D-4875-B380-1FFAD166CC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6C3DF9F2-65C8-4063-9164-2DBD90E2A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2" name="Group 11">
              <a:extLst>
                <a:ext uri="{FF2B5EF4-FFF2-40B4-BE49-F238E27FC236}">
                  <a16:creationId xmlns:a16="http://schemas.microsoft.com/office/drawing/2014/main" id="{1DB23F83-9229-4C60-938A-F2CF20C27F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flipV="1">
              <a:off x="999771" y="932104"/>
              <a:ext cx="864005" cy="1032464"/>
              <a:chOff x="2207971" y="2384401"/>
              <a:chExt cx="864005" cy="1032464"/>
            </a:xfrm>
          </p:grpSpPr>
          <p:sp>
            <p:nvSpPr>
              <p:cNvPr id="13" name="Freeform: Shape 12">
                <a:extLst>
                  <a:ext uri="{FF2B5EF4-FFF2-40B4-BE49-F238E27FC236}">
                    <a16:creationId xmlns:a16="http://schemas.microsoft.com/office/drawing/2014/main" id="{1ED4C557-D730-47E9-AC8A-884190A4E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Freeform: Shape 13">
                <a:extLst>
                  <a:ext uri="{FF2B5EF4-FFF2-40B4-BE49-F238E27FC236}">
                    <a16:creationId xmlns:a16="http://schemas.microsoft.com/office/drawing/2014/main" id="{8AA1D3F0-72CD-4C7B-8C03-2A50531F9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129409EB-5515-4925-83E4-F7C979ED0B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16" name="Straight Connector 15">
                  <a:extLst>
                    <a:ext uri="{FF2B5EF4-FFF2-40B4-BE49-F238E27FC236}">
                      <a16:creationId xmlns:a16="http://schemas.microsoft.com/office/drawing/2014/main" id="{2E18C444-B7B2-4918-AD29-D6CD204E58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974E9A-69BC-4453-9A9D-6036790B37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Content Placeholder 2">
            <a:extLst>
              <a:ext uri="{FF2B5EF4-FFF2-40B4-BE49-F238E27FC236}">
                <a16:creationId xmlns:a16="http://schemas.microsoft.com/office/drawing/2014/main" id="{F016818A-B31A-46E4-B92B-01F033DBC1A9}"/>
              </a:ext>
            </a:extLst>
          </p:cNvPr>
          <p:cNvSpPr>
            <a:spLocks noGrp="1"/>
          </p:cNvSpPr>
          <p:nvPr>
            <p:ph idx="1"/>
          </p:nvPr>
        </p:nvSpPr>
        <p:spPr>
          <a:xfrm>
            <a:off x="6654801" y="1079499"/>
            <a:ext cx="4451350" cy="4689476"/>
          </a:xfrm>
        </p:spPr>
        <p:txBody>
          <a:bodyPr anchor="ctr">
            <a:normAutofit/>
          </a:bodyPr>
          <a:lstStyle/>
          <a:p>
            <a:pPr>
              <a:lnSpc>
                <a:spcPct val="115000"/>
              </a:lnSpc>
            </a:pPr>
            <a:r>
              <a:rPr lang="en-NZ" sz="1600" b="1">
                <a:latin typeface="Open Sans" panose="020B0606030504020204" pitchFamily="34" charset="0"/>
              </a:rPr>
              <a:t>Recognition</a:t>
            </a:r>
            <a:r>
              <a:rPr lang="en-NZ" sz="1600" b="1" i="0">
                <a:effectLst/>
                <a:latin typeface="Open Sans" panose="020B0606030504020204" pitchFamily="34" charset="0"/>
              </a:rPr>
              <a:t> of self and other is not value neutral; it is permeated with figures of desire: what self and other want, what self and other need, what we value, what we seek, what we fear, what we avoid. Put differently, our encounters with Others can be understood as a ‘collision and commingling of separate desires.</a:t>
            </a:r>
          </a:p>
          <a:p>
            <a:pPr>
              <a:lnSpc>
                <a:spcPct val="115000"/>
              </a:lnSpc>
            </a:pPr>
            <a:r>
              <a:rPr lang="en-NZ" sz="1600" b="1" i="0">
                <a:effectLst/>
                <a:latin typeface="Open Sans" panose="020B0606030504020204" pitchFamily="34" charset="0"/>
              </a:rPr>
              <a:t>… when we encounter another person, our own needs, wants, values, fears and so forth have potential to over-ride the other person’s needs and wants before we even pause for reflection.</a:t>
            </a:r>
          </a:p>
          <a:p>
            <a:pPr>
              <a:lnSpc>
                <a:spcPct val="115000"/>
              </a:lnSpc>
            </a:pPr>
            <a:r>
              <a:rPr lang="en-NZ" sz="1600" b="1">
                <a:latin typeface="Open Sans" panose="020B0606030504020204" pitchFamily="34" charset="0"/>
              </a:rPr>
              <a:t>(Dillon, 2012; Elwick et al., 2014)</a:t>
            </a:r>
          </a:p>
        </p:txBody>
      </p:sp>
      <p:grpSp>
        <p:nvGrpSpPr>
          <p:cNvPr id="21" name="Group 20">
            <a:extLst>
              <a:ext uri="{FF2B5EF4-FFF2-40B4-BE49-F238E27FC236}">
                <a16:creationId xmlns:a16="http://schemas.microsoft.com/office/drawing/2014/main" id="{F73511A5-69DC-406F-AFE1-A7248A4CE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27954" y="5402020"/>
            <a:ext cx="912571" cy="1032464"/>
            <a:chOff x="5329995" y="4868671"/>
            <a:chExt cx="912571" cy="1032464"/>
          </a:xfrm>
        </p:grpSpPr>
        <p:grpSp>
          <p:nvGrpSpPr>
            <p:cNvPr id="22" name="Group 21">
              <a:extLst>
                <a:ext uri="{FF2B5EF4-FFF2-40B4-BE49-F238E27FC236}">
                  <a16:creationId xmlns:a16="http://schemas.microsoft.com/office/drawing/2014/main" id="{8D1B5CB3-BCAF-4109-B9F9-5FC34D383C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V="1">
              <a:off x="5376824" y="5010722"/>
              <a:ext cx="865742" cy="628383"/>
              <a:chOff x="558167" y="958515"/>
              <a:chExt cx="865742" cy="628383"/>
            </a:xfrm>
            <a:solidFill>
              <a:schemeClr val="accent3"/>
            </a:solidFill>
          </p:grpSpPr>
          <p:sp>
            <p:nvSpPr>
              <p:cNvPr id="29" name="Freeform: Shape 28">
                <a:extLst>
                  <a:ext uri="{FF2B5EF4-FFF2-40B4-BE49-F238E27FC236}">
                    <a16:creationId xmlns:a16="http://schemas.microsoft.com/office/drawing/2014/main" id="{1A1D338F-12B9-476D-9D9C-E55E4123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Shape 29">
                <a:extLst>
                  <a:ext uri="{FF2B5EF4-FFF2-40B4-BE49-F238E27FC236}">
                    <a16:creationId xmlns:a16="http://schemas.microsoft.com/office/drawing/2014/main" id="{65EF7F9B-7A42-4B15-8511-C2968A4FE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B1952DB7-91C4-4C9C-AEC9-7DBA47F2F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flipV="1">
              <a:off x="5329995" y="4868671"/>
              <a:ext cx="864005" cy="1032464"/>
              <a:chOff x="2207971" y="2384401"/>
              <a:chExt cx="864005" cy="1032464"/>
            </a:xfrm>
          </p:grpSpPr>
          <p:sp>
            <p:nvSpPr>
              <p:cNvPr id="24" name="Freeform: Shape 23">
                <a:extLst>
                  <a:ext uri="{FF2B5EF4-FFF2-40B4-BE49-F238E27FC236}">
                    <a16:creationId xmlns:a16="http://schemas.microsoft.com/office/drawing/2014/main" id="{1C2A575A-5190-4DE4-9DFE-F5974353EF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Freeform: Shape 24">
                <a:extLst>
                  <a:ext uri="{FF2B5EF4-FFF2-40B4-BE49-F238E27FC236}">
                    <a16:creationId xmlns:a16="http://schemas.microsoft.com/office/drawing/2014/main" id="{3C7150A2-FFA7-4F7C-81C9-2FA3803FA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A7E7BC8E-8EF0-45B0-AE3F-6A6B7316C0D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27" name="Straight Connector 26">
                  <a:extLst>
                    <a:ext uri="{FF2B5EF4-FFF2-40B4-BE49-F238E27FC236}">
                      <a16:creationId xmlns:a16="http://schemas.microsoft.com/office/drawing/2014/main" id="{B8E09A32-931A-4C38-A558-274FA3007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988A58-B96D-4381-A625-6822161B21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4440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A9D9B-7789-4787-8DE0-002BF1F5FFE1}"/>
              </a:ext>
            </a:extLst>
          </p:cNvPr>
          <p:cNvSpPr>
            <a:spLocks noGrp="1"/>
          </p:cNvSpPr>
          <p:nvPr>
            <p:ph type="title"/>
          </p:nvPr>
        </p:nvSpPr>
        <p:spPr>
          <a:xfrm>
            <a:off x="1080000" y="862151"/>
            <a:ext cx="6120000" cy="1009486"/>
          </a:xfrm>
        </p:spPr>
        <p:txBody>
          <a:bodyPr anchor="b">
            <a:normAutofit/>
          </a:bodyPr>
          <a:lstStyle/>
          <a:p>
            <a:pPr algn="ctr"/>
            <a:r>
              <a:rPr lang="en-NZ" b="1" dirty="0"/>
              <a:t>Relate your ethical decision-making to…</a:t>
            </a:r>
          </a:p>
        </p:txBody>
      </p:sp>
      <p:cxnSp>
        <p:nvCxnSpPr>
          <p:cNvPr id="38" name="Straight Connector 37">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2D1206-E00F-4585-9068-D21297CD6771}"/>
              </a:ext>
            </a:extLst>
          </p:cNvPr>
          <p:cNvSpPr>
            <a:spLocks noGrp="1"/>
          </p:cNvSpPr>
          <p:nvPr>
            <p:ph idx="1"/>
          </p:nvPr>
        </p:nvSpPr>
        <p:spPr>
          <a:xfrm>
            <a:off x="1080000" y="2759076"/>
            <a:ext cx="6121400" cy="3009899"/>
          </a:xfrm>
        </p:spPr>
        <p:txBody>
          <a:bodyPr>
            <a:normAutofit/>
          </a:bodyPr>
          <a:lstStyle/>
          <a:p>
            <a:r>
              <a:rPr lang="en-NZ" b="1" dirty="0"/>
              <a:t>Your identity</a:t>
            </a:r>
          </a:p>
          <a:p>
            <a:r>
              <a:rPr lang="en-NZ" b="1" dirty="0"/>
              <a:t>Your culture</a:t>
            </a:r>
          </a:p>
          <a:p>
            <a:r>
              <a:rPr lang="en-NZ" b="1" dirty="0"/>
              <a:t>Your family background</a:t>
            </a:r>
          </a:p>
          <a:p>
            <a:r>
              <a:rPr lang="en-NZ" b="1" dirty="0"/>
              <a:t>Your personal experiences</a:t>
            </a:r>
          </a:p>
          <a:p>
            <a:pPr marL="0" indent="0">
              <a:buNone/>
            </a:pPr>
            <a:endParaRPr lang="en-NZ" b="1" dirty="0"/>
          </a:p>
          <a:p>
            <a:pPr marL="0" indent="0">
              <a:buNone/>
            </a:pPr>
            <a:r>
              <a:rPr lang="en-NZ" b="1" dirty="0"/>
              <a:t>How can you justify </a:t>
            </a:r>
            <a:r>
              <a:rPr lang="en-NZ" b="1" i="1" u="sng" dirty="0"/>
              <a:t>your</a:t>
            </a:r>
            <a:r>
              <a:rPr lang="en-NZ" b="1" dirty="0"/>
              <a:t> ethical lens?</a:t>
            </a:r>
          </a:p>
        </p:txBody>
      </p:sp>
      <p:pic>
        <p:nvPicPr>
          <p:cNvPr id="32" name="Picture 31" descr="Camera lens with reflections on wooden table">
            <a:extLst>
              <a:ext uri="{FF2B5EF4-FFF2-40B4-BE49-F238E27FC236}">
                <a16:creationId xmlns:a16="http://schemas.microsoft.com/office/drawing/2014/main" id="{BFBF005A-E3E5-B53A-49D7-52C33238A68B}"/>
              </a:ext>
            </a:extLst>
          </p:cNvPr>
          <p:cNvPicPr>
            <a:picLocks noChangeAspect="1"/>
          </p:cNvPicPr>
          <p:nvPr/>
        </p:nvPicPr>
        <p:blipFill rotWithShape="1">
          <a:blip r:embed="rId2"/>
          <a:srcRect r="62322" b="-1"/>
          <a:stretch/>
        </p:blipFill>
        <p:spPr>
          <a:xfrm>
            <a:off x="8321011" y="10"/>
            <a:ext cx="3870989" cy="6857990"/>
          </a:xfrm>
          <a:prstGeom prst="rect">
            <a:avLst/>
          </a:prstGeom>
        </p:spPr>
      </p:pic>
    </p:spTree>
    <p:extLst>
      <p:ext uri="{BB962C8B-B14F-4D97-AF65-F5344CB8AC3E}">
        <p14:creationId xmlns:p14="http://schemas.microsoft.com/office/powerpoint/2010/main" val="3220628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9F5FE0-EBCF-4A14-AF3D-1ADCD644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9B383-317E-4FF1-8500-972EC2877E0C}"/>
              </a:ext>
            </a:extLst>
          </p:cNvPr>
          <p:cNvSpPr>
            <a:spLocks noGrp="1"/>
          </p:cNvSpPr>
          <p:nvPr>
            <p:ph type="title"/>
          </p:nvPr>
        </p:nvSpPr>
        <p:spPr>
          <a:xfrm>
            <a:off x="1080000" y="1011236"/>
            <a:ext cx="4426782" cy="2417763"/>
          </a:xfrm>
        </p:spPr>
        <p:txBody>
          <a:bodyPr anchor="t">
            <a:normAutofit/>
          </a:bodyPr>
          <a:lstStyle/>
          <a:p>
            <a:r>
              <a:rPr lang="en-NZ" b="1" dirty="0"/>
              <a:t>Let’s have a korero</a:t>
            </a:r>
          </a:p>
        </p:txBody>
      </p:sp>
      <p:grpSp>
        <p:nvGrpSpPr>
          <p:cNvPr id="10" name="Group 9">
            <a:extLst>
              <a:ext uri="{FF2B5EF4-FFF2-40B4-BE49-F238E27FC236}">
                <a16:creationId xmlns:a16="http://schemas.microsoft.com/office/drawing/2014/main" id="{A56BA46D-F038-4819-B996-BEDE44248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3176" y="3831217"/>
            <a:ext cx="1980565" cy="2208479"/>
            <a:chOff x="1103176" y="3831217"/>
            <a:chExt cx="1980565" cy="2208479"/>
          </a:xfrm>
        </p:grpSpPr>
        <p:sp>
          <p:nvSpPr>
            <p:cNvPr id="18" name="Freeform: Shape 10">
              <a:extLst>
                <a:ext uri="{FF2B5EF4-FFF2-40B4-BE49-F238E27FC236}">
                  <a16:creationId xmlns:a16="http://schemas.microsoft.com/office/drawing/2014/main" id="{C019C8D0-3720-4D8A-BCCB-DA91068B1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00000">
              <a:off x="1297758" y="4230168"/>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8C17AC2-A924-422A-AD03-911B80BEF0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1103176" y="3831217"/>
              <a:ext cx="1785983" cy="2208479"/>
              <a:chOff x="2725201" y="4453039"/>
              <a:chExt cx="1785983" cy="2208479"/>
            </a:xfrm>
          </p:grpSpPr>
          <p:cxnSp>
            <p:nvCxnSpPr>
              <p:cNvPr id="13" name="Straight Connector 12">
                <a:extLst>
                  <a:ext uri="{FF2B5EF4-FFF2-40B4-BE49-F238E27FC236}">
                    <a16:creationId xmlns:a16="http://schemas.microsoft.com/office/drawing/2014/main" id="{A793E9AE-C8D1-485F-AA4B-0B26A62CC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B6FF1F-1F9C-44F4-8C43-8F1C269F73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EBAC472-1B2E-412E-BE4A-D5423B2BE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16" name="Rectangle 30">
                <a:extLst>
                  <a:ext uri="{FF2B5EF4-FFF2-40B4-BE49-F238E27FC236}">
                    <a16:creationId xmlns:a16="http://schemas.microsoft.com/office/drawing/2014/main" id="{BA77ECB2-C17A-4FC2-BBA8-9B201AA6A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0">
                <a:extLst>
                  <a:ext uri="{FF2B5EF4-FFF2-40B4-BE49-F238E27FC236}">
                    <a16:creationId xmlns:a16="http://schemas.microsoft.com/office/drawing/2014/main" id="{6E52EEA2-6D0E-43D0-9C49-EF0EC20DE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ontent Placeholder 2">
            <a:extLst>
              <a:ext uri="{FF2B5EF4-FFF2-40B4-BE49-F238E27FC236}">
                <a16:creationId xmlns:a16="http://schemas.microsoft.com/office/drawing/2014/main" id="{C3C16856-0B6E-411A-BD7B-3093077A6F8C}"/>
              </a:ext>
            </a:extLst>
          </p:cNvPr>
          <p:cNvSpPr>
            <a:spLocks noGrp="1"/>
          </p:cNvSpPr>
          <p:nvPr>
            <p:ph idx="1"/>
          </p:nvPr>
        </p:nvSpPr>
        <p:spPr>
          <a:xfrm>
            <a:off x="6096000" y="987423"/>
            <a:ext cx="5555012" cy="4781552"/>
          </a:xfrm>
        </p:spPr>
        <p:txBody>
          <a:bodyPr>
            <a:normAutofit/>
          </a:bodyPr>
          <a:lstStyle/>
          <a:p>
            <a:r>
              <a:rPr lang="en-NZ" u="sng" dirty="0">
                <a:effectLst/>
                <a:latin typeface="Calibri" panose="020F0502020204030204" pitchFamily="34" charset="0"/>
                <a:ea typeface="Calibri" panose="020F0502020204030204" pitchFamily="34" charset="0"/>
                <a:hlinkClick r:id="rId2"/>
              </a:rPr>
              <a:t>Ghosts in the system: the price of lockdown for vulnerable children and families | Stuff.co.nz</a:t>
            </a:r>
            <a:endParaRPr lang="en-NZ" dirty="0">
              <a:effectLst/>
              <a:latin typeface="Calibri" panose="020F0502020204030204" pitchFamily="34" charset="0"/>
              <a:ea typeface="Calibri" panose="020F0502020204030204" pitchFamily="34" charset="0"/>
            </a:endParaRPr>
          </a:p>
          <a:p>
            <a:endParaRPr lang="en-NZ" dirty="0"/>
          </a:p>
          <a:p>
            <a:r>
              <a:rPr lang="en-NZ" b="1" dirty="0"/>
              <a:t>Your thoughts?</a:t>
            </a:r>
          </a:p>
          <a:p>
            <a:r>
              <a:rPr lang="en-NZ" b="1" dirty="0"/>
              <a:t>Critically reflect on what makes you think this way: as an ECE Kaiako, as an individual?</a:t>
            </a:r>
          </a:p>
          <a:p>
            <a:r>
              <a:rPr lang="en-NZ" b="1" dirty="0"/>
              <a:t>In what way does </a:t>
            </a:r>
            <a:r>
              <a:rPr lang="en-NZ" b="1" i="1" dirty="0"/>
              <a:t>understanding who you are </a:t>
            </a:r>
            <a:r>
              <a:rPr lang="en-NZ" b="1" dirty="0"/>
              <a:t>influence your judgments? </a:t>
            </a:r>
          </a:p>
        </p:txBody>
      </p:sp>
    </p:spTree>
    <p:extLst>
      <p:ext uri="{BB962C8B-B14F-4D97-AF65-F5344CB8AC3E}">
        <p14:creationId xmlns:p14="http://schemas.microsoft.com/office/powerpoint/2010/main" val="2445701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39">
            <a:extLst>
              <a:ext uri="{FF2B5EF4-FFF2-40B4-BE49-F238E27FC236}">
                <a16:creationId xmlns:a16="http://schemas.microsoft.com/office/drawing/2014/main" id="{369F5FE0-EBCF-4A14-AF3D-1ADCD644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2336A-AB6A-45F0-BC64-484399B4BAF1}"/>
              </a:ext>
            </a:extLst>
          </p:cNvPr>
          <p:cNvSpPr>
            <a:spLocks noGrp="1"/>
          </p:cNvSpPr>
          <p:nvPr>
            <p:ph type="title"/>
          </p:nvPr>
        </p:nvSpPr>
        <p:spPr>
          <a:xfrm>
            <a:off x="1080000" y="1011236"/>
            <a:ext cx="4426782" cy="1292662"/>
          </a:xfrm>
        </p:spPr>
        <p:txBody>
          <a:bodyPr anchor="t">
            <a:normAutofit/>
          </a:bodyPr>
          <a:lstStyle/>
          <a:p>
            <a:pPr algn="ctr"/>
            <a:r>
              <a:rPr lang="en-NZ" b="1" dirty="0"/>
              <a:t>Children, rights and powers</a:t>
            </a:r>
          </a:p>
        </p:txBody>
      </p:sp>
      <p:pic>
        <p:nvPicPr>
          <p:cNvPr id="5" name="Picture 4" descr="Mother with baby">
            <a:extLst>
              <a:ext uri="{FF2B5EF4-FFF2-40B4-BE49-F238E27FC236}">
                <a16:creationId xmlns:a16="http://schemas.microsoft.com/office/drawing/2014/main" id="{5F2CF022-B640-481E-B7CE-B0DF9F5CD199}"/>
              </a:ext>
            </a:extLst>
          </p:cNvPr>
          <p:cNvPicPr>
            <a:picLocks noChangeAspect="1"/>
          </p:cNvPicPr>
          <p:nvPr/>
        </p:nvPicPr>
        <p:blipFill rotWithShape="1">
          <a:blip r:embed="rId2">
            <a:extLst>
              <a:ext uri="{28A0092B-C50C-407E-A947-70E740481C1C}">
                <a14:useLocalDpi xmlns:a14="http://schemas.microsoft.com/office/drawing/2010/main" val="0"/>
              </a:ext>
            </a:extLst>
          </a:blip>
          <a:srcRect r="-2" b="1670"/>
          <a:stretch/>
        </p:blipFill>
        <p:spPr>
          <a:xfrm>
            <a:off x="1079499" y="2843213"/>
            <a:ext cx="4457701" cy="2925762"/>
          </a:xfrm>
          <a:prstGeom prst="rect">
            <a:avLst/>
          </a:prstGeom>
        </p:spPr>
      </p:pic>
      <p:sp>
        <p:nvSpPr>
          <p:cNvPr id="3" name="Content Placeholder 2">
            <a:extLst>
              <a:ext uri="{FF2B5EF4-FFF2-40B4-BE49-F238E27FC236}">
                <a16:creationId xmlns:a16="http://schemas.microsoft.com/office/drawing/2014/main" id="{89031394-C089-43A0-AE60-EBA47698C704}"/>
              </a:ext>
            </a:extLst>
          </p:cNvPr>
          <p:cNvSpPr>
            <a:spLocks noGrp="1"/>
          </p:cNvSpPr>
          <p:nvPr>
            <p:ph idx="1"/>
          </p:nvPr>
        </p:nvSpPr>
        <p:spPr>
          <a:xfrm>
            <a:off x="6096000" y="987423"/>
            <a:ext cx="5555012" cy="4781552"/>
          </a:xfrm>
        </p:spPr>
        <p:txBody>
          <a:bodyPr>
            <a:normAutofit/>
          </a:bodyPr>
          <a:lstStyle/>
          <a:p>
            <a:pPr>
              <a:lnSpc>
                <a:spcPct val="115000"/>
              </a:lnSpc>
            </a:pPr>
            <a:r>
              <a:rPr lang="en-NZ" sz="1700" b="1" dirty="0"/>
              <a:t>Read and reference the article by </a:t>
            </a:r>
            <a:r>
              <a:rPr lang="en-NZ" sz="1700" b="1" dirty="0" err="1"/>
              <a:t>Giesinger</a:t>
            </a:r>
            <a:r>
              <a:rPr lang="en-NZ" sz="1700" b="1" dirty="0"/>
              <a:t> (2019) – </a:t>
            </a:r>
            <a:r>
              <a:rPr lang="en-NZ" sz="1700" b="1" u="sng" dirty="0"/>
              <a:t>see our Week 10 on Moodle</a:t>
            </a:r>
            <a:r>
              <a:rPr lang="en-NZ" sz="1700" b="1" dirty="0"/>
              <a:t>.</a:t>
            </a:r>
          </a:p>
          <a:p>
            <a:pPr>
              <a:lnSpc>
                <a:spcPct val="115000"/>
              </a:lnSpc>
            </a:pPr>
            <a:r>
              <a:rPr lang="en-NZ" sz="1700" b="1" u="sng" dirty="0"/>
              <a:t>Reflect on the following and share with the class:</a:t>
            </a:r>
          </a:p>
          <a:p>
            <a:pPr>
              <a:lnSpc>
                <a:spcPct val="115000"/>
              </a:lnSpc>
            </a:pPr>
            <a:r>
              <a:rPr lang="en-NZ" sz="1700" b="1" dirty="0"/>
              <a:t>‘Everything that is morally and legally relevant is already expressed in the concept of duty’ (</a:t>
            </a:r>
            <a:r>
              <a:rPr lang="en-NZ" sz="1700" b="1" dirty="0" err="1"/>
              <a:t>Giesinger</a:t>
            </a:r>
            <a:r>
              <a:rPr lang="en-NZ" sz="1700" b="1" dirty="0"/>
              <a:t>, 2019, p. 253)</a:t>
            </a:r>
          </a:p>
          <a:p>
            <a:pPr>
              <a:lnSpc>
                <a:spcPct val="115000"/>
              </a:lnSpc>
            </a:pPr>
            <a:r>
              <a:rPr lang="en-NZ" sz="1700" b="1" dirty="0"/>
              <a:t>Are our rights grounded in interests? Why/why not?</a:t>
            </a:r>
          </a:p>
          <a:p>
            <a:pPr>
              <a:lnSpc>
                <a:spcPct val="115000"/>
              </a:lnSpc>
            </a:pPr>
            <a:r>
              <a:rPr lang="en-NZ" sz="1700" b="1" dirty="0"/>
              <a:t>‘Children do not have the same kind of powers with regard to their rights as adults’ (</a:t>
            </a:r>
            <a:r>
              <a:rPr lang="en-NZ" sz="1700" b="1" dirty="0" err="1"/>
              <a:t>Giesinger</a:t>
            </a:r>
            <a:r>
              <a:rPr lang="en-NZ" sz="1700" b="1" dirty="0"/>
              <a:t>, 2019, p.257)</a:t>
            </a:r>
          </a:p>
          <a:p>
            <a:pPr>
              <a:lnSpc>
                <a:spcPct val="115000"/>
              </a:lnSpc>
            </a:pPr>
            <a:r>
              <a:rPr lang="en-NZ" sz="1700" b="1" dirty="0"/>
              <a:t>Children being in special normative position: “the right they may have might be waived by someone else on their behalf” (</a:t>
            </a:r>
            <a:r>
              <a:rPr lang="en-NZ" sz="1700" b="1" dirty="0" err="1"/>
              <a:t>Giesinger</a:t>
            </a:r>
            <a:r>
              <a:rPr lang="en-NZ" sz="1700" b="1" dirty="0"/>
              <a:t>, 2019, p.260)</a:t>
            </a:r>
          </a:p>
        </p:txBody>
      </p:sp>
    </p:spTree>
    <p:extLst>
      <p:ext uri="{BB962C8B-B14F-4D97-AF65-F5344CB8AC3E}">
        <p14:creationId xmlns:p14="http://schemas.microsoft.com/office/powerpoint/2010/main" val="930422777"/>
      </p:ext>
    </p:extLst>
  </p:cSld>
  <p:clrMapOvr>
    <a:masterClrMapping/>
  </p:clrMapOvr>
</p:sld>
</file>

<file path=ppt/theme/theme1.xml><?xml version="1.0" encoding="utf-8"?>
<a:theme xmlns:a="http://schemas.openxmlformats.org/drawingml/2006/main" name="LeafVTI">
  <a:themeElements>
    <a:clrScheme name="AnalogousFromDarkSeedLeftStep">
      <a:dk1>
        <a:srgbClr val="000000"/>
      </a:dk1>
      <a:lt1>
        <a:srgbClr val="FFFFFF"/>
      </a:lt1>
      <a:dk2>
        <a:srgbClr val="293B21"/>
      </a:dk2>
      <a:lt2>
        <a:srgbClr val="E8E2E2"/>
      </a:lt2>
      <a:accent1>
        <a:srgbClr val="3CB2AA"/>
      </a:accent1>
      <a:accent2>
        <a:srgbClr val="32B777"/>
      </a:accent2>
      <a:accent3>
        <a:srgbClr val="3EB84B"/>
      </a:accent3>
      <a:accent4>
        <a:srgbClr val="5BB532"/>
      </a:accent4>
      <a:accent5>
        <a:srgbClr val="8EAC3A"/>
      </a:accent5>
      <a:accent6>
        <a:srgbClr val="B5A232"/>
      </a:accent6>
      <a:hlink>
        <a:srgbClr val="638C2E"/>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103</TotalTime>
  <Words>891</Words>
  <Application>Microsoft Office PowerPoint</Application>
  <PresentationFormat>Widescreen</PresentationFormat>
  <Paragraphs>79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Avenir Next LT Pro Light</vt:lpstr>
      <vt:lpstr>Bell MT</vt:lpstr>
      <vt:lpstr>Calibri</vt:lpstr>
      <vt:lpstr>Open Sans</vt:lpstr>
      <vt:lpstr>Rockwell Nova Light</vt:lpstr>
      <vt:lpstr>Wingdings</vt:lpstr>
      <vt:lpstr>LeafVTI</vt:lpstr>
      <vt:lpstr>EDUC6006</vt:lpstr>
      <vt:lpstr>Karakia timatanga</vt:lpstr>
      <vt:lpstr>Reflection…</vt:lpstr>
      <vt:lpstr>What is ‘critical’ reflection?</vt:lpstr>
      <vt:lpstr>Reflection and ethical practice</vt:lpstr>
      <vt:lpstr>Reflect on the following…</vt:lpstr>
      <vt:lpstr>Relate your ethical decision-making to…</vt:lpstr>
      <vt:lpstr>Let’s have a korero</vt:lpstr>
      <vt:lpstr>Children, rights and powers</vt:lpstr>
      <vt:lpstr>Reflect on…</vt:lpstr>
      <vt:lpstr>The ‘DECIDE’ framework</vt:lpstr>
      <vt:lpstr>DECIDE…</vt:lpstr>
      <vt:lpstr>Consider a dilemma…</vt:lpstr>
      <vt:lpstr>Karakia whakamutunga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EDUC6006</dc:title>
  <dc:creator>Galina Stebletsova</dc:creator>
  <cp:lastModifiedBy>Galina Stebletsova</cp:lastModifiedBy>
  <cp:revision>4</cp:revision>
  <dcterms:created xsi:type="dcterms:W3CDTF">2022-05-15T05:06:52Z</dcterms:created>
  <dcterms:modified xsi:type="dcterms:W3CDTF">2022-05-15T23:34:53Z</dcterms:modified>
</cp:coreProperties>
</file>