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82" r:id="rId3"/>
    <p:sldId id="284"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CB97F-40E2-4FE4-8E43-DEE065C0C87D}" v="15" dt="2022-04-03T23:11:12.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2" d="100"/>
          <a:sy n="72"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ina Stebletsova" userId="95e1a5fc-2b26-4f28-8bab-eb8a42e9fb83" providerId="ADAL" clId="{751CB97F-40E2-4FE4-8E43-DEE065C0C87D}"/>
    <pc:docChg chg="undo custSel addSld modSld">
      <pc:chgData name="Galina Stebletsova" userId="95e1a5fc-2b26-4f28-8bab-eb8a42e9fb83" providerId="ADAL" clId="{751CB97F-40E2-4FE4-8E43-DEE065C0C87D}" dt="2022-04-03T23:10:57.174" v="421" actId="20577"/>
      <pc:docMkLst>
        <pc:docMk/>
      </pc:docMkLst>
      <pc:sldChg chg="delSp modSp mod setBg setClrOvrMap">
        <pc:chgData name="Galina Stebletsova" userId="95e1a5fc-2b26-4f28-8bab-eb8a42e9fb83" providerId="ADAL" clId="{751CB97F-40E2-4FE4-8E43-DEE065C0C87D}" dt="2022-04-03T22:30:35.406" v="5" actId="26606"/>
        <pc:sldMkLst>
          <pc:docMk/>
          <pc:sldMk cId="3122264423" sldId="257"/>
        </pc:sldMkLst>
        <pc:spChg chg="mod">
          <ac:chgData name="Galina Stebletsova" userId="95e1a5fc-2b26-4f28-8bab-eb8a42e9fb83" providerId="ADAL" clId="{751CB97F-40E2-4FE4-8E43-DEE065C0C87D}" dt="2022-04-03T22:30:35.406" v="5" actId="26606"/>
          <ac:spMkLst>
            <pc:docMk/>
            <pc:sldMk cId="3122264423" sldId="257"/>
            <ac:spMk id="6" creationId="{2AEDE39C-F3A0-4D3F-A628-72F92CDD8889}"/>
          </ac:spMkLst>
        </pc:spChg>
        <pc:spChg chg="del">
          <ac:chgData name="Galina Stebletsova" userId="95e1a5fc-2b26-4f28-8bab-eb8a42e9fb83" providerId="ADAL" clId="{751CB97F-40E2-4FE4-8E43-DEE065C0C87D}" dt="2022-04-03T22:30:35.406" v="5" actId="26606"/>
          <ac:spMkLst>
            <pc:docMk/>
            <pc:sldMk cId="3122264423" sldId="257"/>
            <ac:spMk id="20" creationId="{75F65CD9-825D-44BD-8681-D42D260D4C63}"/>
          </ac:spMkLst>
        </pc:spChg>
        <pc:spChg chg="del">
          <ac:chgData name="Galina Stebletsova" userId="95e1a5fc-2b26-4f28-8bab-eb8a42e9fb83" providerId="ADAL" clId="{751CB97F-40E2-4FE4-8E43-DEE065C0C87D}" dt="2022-04-03T22:30:35.406" v="5" actId="26606"/>
          <ac:spMkLst>
            <pc:docMk/>
            <pc:sldMk cId="3122264423" sldId="257"/>
            <ac:spMk id="22" creationId="{B2F64C47-BE0B-4DA4-A62F-C6922DD2082F}"/>
          </ac:spMkLst>
        </pc:spChg>
        <pc:graphicFrameChg chg="mod modGraphic">
          <ac:chgData name="Galina Stebletsova" userId="95e1a5fc-2b26-4f28-8bab-eb8a42e9fb83" providerId="ADAL" clId="{751CB97F-40E2-4FE4-8E43-DEE065C0C87D}" dt="2022-04-03T22:30:35.406" v="5" actId="26606"/>
          <ac:graphicFrameMkLst>
            <pc:docMk/>
            <pc:sldMk cId="3122264423" sldId="257"/>
            <ac:graphicFrameMk id="16" creationId="{EBEB9120-5A64-2374-079C-B3F9117711AA}"/>
          </ac:graphicFrameMkLst>
        </pc:graphicFrameChg>
      </pc:sldChg>
      <pc:sldChg chg="addSp modSp mod setBg">
        <pc:chgData name="Galina Stebletsova" userId="95e1a5fc-2b26-4f28-8bab-eb8a42e9fb83" providerId="ADAL" clId="{751CB97F-40E2-4FE4-8E43-DEE065C0C87D}" dt="2022-04-03T22:32:00.066" v="9" actId="20577"/>
        <pc:sldMkLst>
          <pc:docMk/>
          <pc:sldMk cId="2128449423" sldId="258"/>
        </pc:sldMkLst>
        <pc:spChg chg="mod">
          <ac:chgData name="Galina Stebletsova" userId="95e1a5fc-2b26-4f28-8bab-eb8a42e9fb83" providerId="ADAL" clId="{751CB97F-40E2-4FE4-8E43-DEE065C0C87D}" dt="2022-04-03T22:30:42.780" v="6" actId="26606"/>
          <ac:spMkLst>
            <pc:docMk/>
            <pc:sldMk cId="2128449423" sldId="258"/>
            <ac:spMk id="2" creationId="{73F403E2-0F42-4540-906D-E0A8AD1DAA6C}"/>
          </ac:spMkLst>
        </pc:spChg>
        <pc:spChg chg="mod">
          <ac:chgData name="Galina Stebletsova" userId="95e1a5fc-2b26-4f28-8bab-eb8a42e9fb83" providerId="ADAL" clId="{751CB97F-40E2-4FE4-8E43-DEE065C0C87D}" dt="2022-04-03T22:32:00.066" v="9" actId="20577"/>
          <ac:spMkLst>
            <pc:docMk/>
            <pc:sldMk cId="2128449423" sldId="258"/>
            <ac:spMk id="3" creationId="{5FCD619B-42E1-4271-A238-BEE66B2E0669}"/>
          </ac:spMkLst>
        </pc:spChg>
        <pc:spChg chg="add">
          <ac:chgData name="Galina Stebletsova" userId="95e1a5fc-2b26-4f28-8bab-eb8a42e9fb83" providerId="ADAL" clId="{751CB97F-40E2-4FE4-8E43-DEE065C0C87D}" dt="2022-04-03T22:30:42.780" v="6" actId="26606"/>
          <ac:spMkLst>
            <pc:docMk/>
            <pc:sldMk cId="2128449423" sldId="258"/>
            <ac:spMk id="8" creationId="{50E53EDA-3B94-4F6B-9E86-D3BB9EBB9616}"/>
          </ac:spMkLst>
        </pc:spChg>
        <pc:cxnChg chg="add">
          <ac:chgData name="Galina Stebletsova" userId="95e1a5fc-2b26-4f28-8bab-eb8a42e9fb83" providerId="ADAL" clId="{751CB97F-40E2-4FE4-8E43-DEE065C0C87D}" dt="2022-04-03T22:30:42.780" v="6" actId="26606"/>
          <ac:cxnSpMkLst>
            <pc:docMk/>
            <pc:sldMk cId="2128449423" sldId="258"/>
            <ac:cxnSpMk id="10" creationId="{30EFD79F-7790-479B-B7DB-BD0D8C101DDD}"/>
          </ac:cxnSpMkLst>
        </pc:cxnChg>
      </pc:sldChg>
      <pc:sldChg chg="addSp delSp modSp mod setBg setClrOvrMap delDesignElem chgLayout">
        <pc:chgData name="Galina Stebletsova" userId="95e1a5fc-2b26-4f28-8bab-eb8a42e9fb83" providerId="ADAL" clId="{751CB97F-40E2-4FE4-8E43-DEE065C0C87D}" dt="2022-04-03T22:35:35.279" v="14" actId="1076"/>
        <pc:sldMkLst>
          <pc:docMk/>
          <pc:sldMk cId="3903831464" sldId="259"/>
        </pc:sldMkLst>
        <pc:spChg chg="mod ord">
          <ac:chgData name="Galina Stebletsova" userId="95e1a5fc-2b26-4f28-8bab-eb8a42e9fb83" providerId="ADAL" clId="{751CB97F-40E2-4FE4-8E43-DEE065C0C87D}" dt="2022-04-03T22:35:30.567" v="13" actId="26606"/>
          <ac:spMkLst>
            <pc:docMk/>
            <pc:sldMk cId="3903831464" sldId="259"/>
            <ac:spMk id="2" creationId="{6EF5C275-B2BC-425A-BC32-98BEA1D26A05}"/>
          </ac:spMkLst>
        </pc:spChg>
        <pc:spChg chg="del">
          <ac:chgData name="Galina Stebletsova" userId="95e1a5fc-2b26-4f28-8bab-eb8a42e9fb83" providerId="ADAL" clId="{751CB97F-40E2-4FE4-8E43-DEE065C0C87D}" dt="2022-04-03T22:32:33.754" v="10" actId="26606"/>
          <ac:spMkLst>
            <pc:docMk/>
            <pc:sldMk cId="3903831464" sldId="259"/>
            <ac:spMk id="3" creationId="{57073778-C1E9-4516-84A8-69DB01B93095}"/>
          </ac:spMkLst>
        </pc:spChg>
        <pc:spChg chg="add del mod ord">
          <ac:chgData name="Galina Stebletsova" userId="95e1a5fc-2b26-4f28-8bab-eb8a42e9fb83" providerId="ADAL" clId="{751CB97F-40E2-4FE4-8E43-DEE065C0C87D}" dt="2022-04-03T22:35:21.642" v="12" actId="22"/>
          <ac:spMkLst>
            <pc:docMk/>
            <pc:sldMk cId="3903831464" sldId="259"/>
            <ac:spMk id="4" creationId="{BD2C30DF-FACA-4CEA-BBC9-1AA55CE09AA2}"/>
          </ac:spMkLst>
        </pc:spChg>
        <pc:spChg chg="add del">
          <ac:chgData name="Galina Stebletsova" userId="95e1a5fc-2b26-4f28-8bab-eb8a42e9fb83" providerId="ADAL" clId="{751CB97F-40E2-4FE4-8E43-DEE065C0C87D}" dt="2022-04-03T22:35:12.665" v="11" actId="700"/>
          <ac:spMkLst>
            <pc:docMk/>
            <pc:sldMk cId="3903831464" sldId="259"/>
            <ac:spMk id="9" creationId="{75F65CD9-825D-44BD-8681-D42D260D4C63}"/>
          </ac:spMkLst>
        </pc:spChg>
        <pc:spChg chg="add del">
          <ac:chgData name="Galina Stebletsova" userId="95e1a5fc-2b26-4f28-8bab-eb8a42e9fb83" providerId="ADAL" clId="{751CB97F-40E2-4FE4-8E43-DEE065C0C87D}" dt="2022-04-03T22:35:12.665" v="11" actId="700"/>
          <ac:spMkLst>
            <pc:docMk/>
            <pc:sldMk cId="3903831464" sldId="259"/>
            <ac:spMk id="11" creationId="{B2F64C47-BE0B-4DA4-A62F-C6922DD2082F}"/>
          </ac:spMkLst>
        </pc:spChg>
        <pc:graphicFrameChg chg="add mod ord modGraphic">
          <ac:chgData name="Galina Stebletsova" userId="95e1a5fc-2b26-4f28-8bab-eb8a42e9fb83" providerId="ADAL" clId="{751CB97F-40E2-4FE4-8E43-DEE065C0C87D}" dt="2022-04-03T22:35:30.567" v="13" actId="26606"/>
          <ac:graphicFrameMkLst>
            <pc:docMk/>
            <pc:sldMk cId="3903831464" sldId="259"/>
            <ac:graphicFrameMk id="5" creationId="{D86CA091-734E-FB9A-ABD2-233AD1FE217C}"/>
          </ac:graphicFrameMkLst>
        </pc:graphicFrameChg>
        <pc:picChg chg="add mod ord">
          <ac:chgData name="Galina Stebletsova" userId="95e1a5fc-2b26-4f28-8bab-eb8a42e9fb83" providerId="ADAL" clId="{751CB97F-40E2-4FE4-8E43-DEE065C0C87D}" dt="2022-04-03T22:35:35.279" v="14" actId="1076"/>
          <ac:picMkLst>
            <pc:docMk/>
            <pc:sldMk cId="3903831464" sldId="259"/>
            <ac:picMk id="7" creationId="{EDDF233B-AF4C-4C2D-BCEC-354FF2A8E2BF}"/>
          </ac:picMkLst>
        </pc:picChg>
        <pc:picChg chg="add">
          <ac:chgData name="Galina Stebletsova" userId="95e1a5fc-2b26-4f28-8bab-eb8a42e9fb83" providerId="ADAL" clId="{751CB97F-40E2-4FE4-8E43-DEE065C0C87D}" dt="2022-04-03T22:35:30.567" v="13" actId="26606"/>
          <ac:picMkLst>
            <pc:docMk/>
            <pc:sldMk cId="3903831464" sldId="259"/>
            <ac:picMk id="12" creationId="{A53ED3FC-3BE8-4F1F-BEF1-74B1C721718A}"/>
          </ac:picMkLst>
        </pc:picChg>
      </pc:sldChg>
      <pc:sldChg chg="addSp delSp modSp mod setBg modClrScheme chgLayout">
        <pc:chgData name="Galina Stebletsova" userId="95e1a5fc-2b26-4f28-8bab-eb8a42e9fb83" providerId="ADAL" clId="{751CB97F-40E2-4FE4-8E43-DEE065C0C87D}" dt="2022-04-03T22:36:38.896" v="19" actId="26606"/>
        <pc:sldMkLst>
          <pc:docMk/>
          <pc:sldMk cId="813476827" sldId="260"/>
        </pc:sldMkLst>
        <pc:spChg chg="mod ord">
          <ac:chgData name="Galina Stebletsova" userId="95e1a5fc-2b26-4f28-8bab-eb8a42e9fb83" providerId="ADAL" clId="{751CB97F-40E2-4FE4-8E43-DEE065C0C87D}" dt="2022-04-03T22:36:38.896" v="19" actId="26606"/>
          <ac:spMkLst>
            <pc:docMk/>
            <pc:sldMk cId="813476827" sldId="260"/>
            <ac:spMk id="2" creationId="{A865FD88-DE7E-4A92-A174-F8CC8E6CD52F}"/>
          </ac:spMkLst>
        </pc:spChg>
        <pc:spChg chg="mod ord">
          <ac:chgData name="Galina Stebletsova" userId="95e1a5fc-2b26-4f28-8bab-eb8a42e9fb83" providerId="ADAL" clId="{751CB97F-40E2-4FE4-8E43-DEE065C0C87D}" dt="2022-04-03T22:36:38.896" v="19" actId="26606"/>
          <ac:spMkLst>
            <pc:docMk/>
            <pc:sldMk cId="813476827" sldId="260"/>
            <ac:spMk id="3" creationId="{AF5E39B1-665B-4440-88F5-BB907253A1FA}"/>
          </ac:spMkLst>
        </pc:spChg>
        <pc:spChg chg="add del mod ord">
          <ac:chgData name="Galina Stebletsova" userId="95e1a5fc-2b26-4f28-8bab-eb8a42e9fb83" providerId="ADAL" clId="{751CB97F-40E2-4FE4-8E43-DEE065C0C87D}" dt="2022-04-03T22:36:32.385" v="16" actId="22"/>
          <ac:spMkLst>
            <pc:docMk/>
            <pc:sldMk cId="813476827" sldId="260"/>
            <ac:spMk id="4" creationId="{1DDCB81F-AB30-401C-B0E7-285E10034F00}"/>
          </ac:spMkLst>
        </pc:spChg>
        <pc:picChg chg="add mod ord">
          <ac:chgData name="Galina Stebletsova" userId="95e1a5fc-2b26-4f28-8bab-eb8a42e9fb83" providerId="ADAL" clId="{751CB97F-40E2-4FE4-8E43-DEE065C0C87D}" dt="2022-04-03T22:36:38.896" v="19" actId="26606"/>
          <ac:picMkLst>
            <pc:docMk/>
            <pc:sldMk cId="813476827" sldId="260"/>
            <ac:picMk id="6" creationId="{4E04F1B1-63FD-43A5-8D9C-2B6A5A00D422}"/>
          </ac:picMkLst>
        </pc:picChg>
        <pc:picChg chg="add del">
          <ac:chgData name="Galina Stebletsova" userId="95e1a5fc-2b26-4f28-8bab-eb8a42e9fb83" providerId="ADAL" clId="{751CB97F-40E2-4FE4-8E43-DEE065C0C87D}" dt="2022-04-03T22:36:38.860" v="18" actId="26606"/>
          <ac:picMkLst>
            <pc:docMk/>
            <pc:sldMk cId="813476827" sldId="260"/>
            <ac:picMk id="11" creationId="{DF6A9299-1D12-47E2-9DD4-03342553C4AA}"/>
          </ac:picMkLst>
        </pc:picChg>
        <pc:picChg chg="add">
          <ac:chgData name="Galina Stebletsova" userId="95e1a5fc-2b26-4f28-8bab-eb8a42e9fb83" providerId="ADAL" clId="{751CB97F-40E2-4FE4-8E43-DEE065C0C87D}" dt="2022-04-03T22:36:38.896" v="19" actId="26606"/>
          <ac:picMkLst>
            <pc:docMk/>
            <pc:sldMk cId="813476827" sldId="260"/>
            <ac:picMk id="13" creationId="{A53ED3FC-3BE8-4F1F-BEF1-74B1C721718A}"/>
          </ac:picMkLst>
        </pc:picChg>
      </pc:sldChg>
      <pc:sldChg chg="addSp delSp modSp mod setBg setClrOvrMap">
        <pc:chgData name="Galina Stebletsova" userId="95e1a5fc-2b26-4f28-8bab-eb8a42e9fb83" providerId="ADAL" clId="{751CB97F-40E2-4FE4-8E43-DEE065C0C87D}" dt="2022-04-03T22:36:59.819" v="22" actId="26606"/>
        <pc:sldMkLst>
          <pc:docMk/>
          <pc:sldMk cId="1160061931" sldId="261"/>
        </pc:sldMkLst>
        <pc:spChg chg="mod">
          <ac:chgData name="Galina Stebletsova" userId="95e1a5fc-2b26-4f28-8bab-eb8a42e9fb83" providerId="ADAL" clId="{751CB97F-40E2-4FE4-8E43-DEE065C0C87D}" dt="2022-04-03T22:36:59.819" v="22" actId="26606"/>
          <ac:spMkLst>
            <pc:docMk/>
            <pc:sldMk cId="1160061931" sldId="261"/>
            <ac:spMk id="2" creationId="{DF76E920-93C1-4D02-B60B-5982407E0549}"/>
          </ac:spMkLst>
        </pc:spChg>
        <pc:spChg chg="add del">
          <ac:chgData name="Galina Stebletsova" userId="95e1a5fc-2b26-4f28-8bab-eb8a42e9fb83" providerId="ADAL" clId="{751CB97F-40E2-4FE4-8E43-DEE065C0C87D}" dt="2022-04-03T22:36:59.819" v="22" actId="26606"/>
          <ac:spMkLst>
            <pc:docMk/>
            <pc:sldMk cId="1160061931" sldId="261"/>
            <ac:spMk id="3" creationId="{C150B53C-1C00-46CB-B06A-BBEEB943D9B2}"/>
          </ac:spMkLst>
        </pc:spChg>
        <pc:spChg chg="add del">
          <ac:chgData name="Galina Stebletsova" userId="95e1a5fc-2b26-4f28-8bab-eb8a42e9fb83" providerId="ADAL" clId="{751CB97F-40E2-4FE4-8E43-DEE065C0C87D}" dt="2022-04-03T22:36:59.785" v="21" actId="26606"/>
          <ac:spMkLst>
            <pc:docMk/>
            <pc:sldMk cId="1160061931" sldId="261"/>
            <ac:spMk id="9" creationId="{75F65CD9-825D-44BD-8681-D42D260D4C63}"/>
          </ac:spMkLst>
        </pc:spChg>
        <pc:spChg chg="add del">
          <ac:chgData name="Galina Stebletsova" userId="95e1a5fc-2b26-4f28-8bab-eb8a42e9fb83" providerId="ADAL" clId="{751CB97F-40E2-4FE4-8E43-DEE065C0C87D}" dt="2022-04-03T22:36:59.785" v="21" actId="26606"/>
          <ac:spMkLst>
            <pc:docMk/>
            <pc:sldMk cId="1160061931" sldId="261"/>
            <ac:spMk id="11" creationId="{B2F64C47-BE0B-4DA4-A62F-C6922DD2082F}"/>
          </ac:spMkLst>
        </pc:spChg>
        <pc:spChg chg="add">
          <ac:chgData name="Galina Stebletsova" userId="95e1a5fc-2b26-4f28-8bab-eb8a42e9fb83" providerId="ADAL" clId="{751CB97F-40E2-4FE4-8E43-DEE065C0C87D}" dt="2022-04-03T22:36:59.819" v="22" actId="26606"/>
          <ac:spMkLst>
            <pc:docMk/>
            <pc:sldMk cId="1160061931" sldId="261"/>
            <ac:spMk id="14" creationId="{C150B53C-1C00-46CB-B06A-BBEEB943D9B2}"/>
          </ac:spMkLst>
        </pc:spChg>
        <pc:graphicFrameChg chg="add del">
          <ac:chgData name="Galina Stebletsova" userId="95e1a5fc-2b26-4f28-8bab-eb8a42e9fb83" providerId="ADAL" clId="{751CB97F-40E2-4FE4-8E43-DEE065C0C87D}" dt="2022-04-03T22:36:59.785" v="21" actId="26606"/>
          <ac:graphicFrameMkLst>
            <pc:docMk/>
            <pc:sldMk cId="1160061931" sldId="261"/>
            <ac:graphicFrameMk id="5" creationId="{EEC971AD-8C97-2C0F-3378-D8D7AB8155C0}"/>
          </ac:graphicFrameMkLst>
        </pc:graphicFrameChg>
        <pc:picChg chg="add">
          <ac:chgData name="Galina Stebletsova" userId="95e1a5fc-2b26-4f28-8bab-eb8a42e9fb83" providerId="ADAL" clId="{751CB97F-40E2-4FE4-8E43-DEE065C0C87D}" dt="2022-04-03T22:36:59.819" v="22" actId="26606"/>
          <ac:picMkLst>
            <pc:docMk/>
            <pc:sldMk cId="1160061931" sldId="261"/>
            <ac:picMk id="13" creationId="{49D2D89F-F448-2696-165E-8CA39906F293}"/>
          </ac:picMkLst>
        </pc:picChg>
      </pc:sldChg>
      <pc:sldChg chg="addSp delSp modSp mod setBg modClrScheme chgLayout">
        <pc:chgData name="Galina Stebletsova" userId="95e1a5fc-2b26-4f28-8bab-eb8a42e9fb83" providerId="ADAL" clId="{751CB97F-40E2-4FE4-8E43-DEE065C0C87D}" dt="2022-04-03T22:37:53.382" v="30" actId="255"/>
        <pc:sldMkLst>
          <pc:docMk/>
          <pc:sldMk cId="466109170" sldId="262"/>
        </pc:sldMkLst>
        <pc:spChg chg="mod ord">
          <ac:chgData name="Galina Stebletsova" userId="95e1a5fc-2b26-4f28-8bab-eb8a42e9fb83" providerId="ADAL" clId="{751CB97F-40E2-4FE4-8E43-DEE065C0C87D}" dt="2022-04-03T22:37:46.003" v="29" actId="26606"/>
          <ac:spMkLst>
            <pc:docMk/>
            <pc:sldMk cId="466109170" sldId="262"/>
            <ac:spMk id="2" creationId="{F9F57A12-8F53-43C7-863A-B346279EBB02}"/>
          </ac:spMkLst>
        </pc:spChg>
        <pc:spChg chg="mod ord">
          <ac:chgData name="Galina Stebletsova" userId="95e1a5fc-2b26-4f28-8bab-eb8a42e9fb83" providerId="ADAL" clId="{751CB97F-40E2-4FE4-8E43-DEE065C0C87D}" dt="2022-04-03T22:37:53.382" v="30" actId="255"/>
          <ac:spMkLst>
            <pc:docMk/>
            <pc:sldMk cId="466109170" sldId="262"/>
            <ac:spMk id="3" creationId="{8D4437F2-B0C1-4669-B3E3-BDDF5B70631E}"/>
          </ac:spMkLst>
        </pc:spChg>
        <pc:spChg chg="add del mod ord">
          <ac:chgData name="Galina Stebletsova" userId="95e1a5fc-2b26-4f28-8bab-eb8a42e9fb83" providerId="ADAL" clId="{751CB97F-40E2-4FE4-8E43-DEE065C0C87D}" dt="2022-04-03T22:37:37.323" v="24" actId="22"/>
          <ac:spMkLst>
            <pc:docMk/>
            <pc:sldMk cId="466109170" sldId="262"/>
            <ac:spMk id="4" creationId="{1B54D119-8B94-4464-8231-7CB3869E4980}"/>
          </ac:spMkLst>
        </pc:spChg>
        <pc:picChg chg="add mod ord">
          <ac:chgData name="Galina Stebletsova" userId="95e1a5fc-2b26-4f28-8bab-eb8a42e9fb83" providerId="ADAL" clId="{751CB97F-40E2-4FE4-8E43-DEE065C0C87D}" dt="2022-04-03T22:37:46.003" v="29" actId="26606"/>
          <ac:picMkLst>
            <pc:docMk/>
            <pc:sldMk cId="466109170" sldId="262"/>
            <ac:picMk id="6" creationId="{3F1C236C-A25E-4AC2-AC3E-F546E588145E}"/>
          </ac:picMkLst>
        </pc:picChg>
        <pc:picChg chg="add del">
          <ac:chgData name="Galina Stebletsova" userId="95e1a5fc-2b26-4f28-8bab-eb8a42e9fb83" providerId="ADAL" clId="{751CB97F-40E2-4FE4-8E43-DEE065C0C87D}" dt="2022-04-03T22:37:43.392" v="26" actId="26606"/>
          <ac:picMkLst>
            <pc:docMk/>
            <pc:sldMk cId="466109170" sldId="262"/>
            <ac:picMk id="11" creationId="{DF6A9299-1D12-47E2-9DD4-03342553C4AA}"/>
          </ac:picMkLst>
        </pc:picChg>
        <pc:picChg chg="add del">
          <ac:chgData name="Galina Stebletsova" userId="95e1a5fc-2b26-4f28-8bab-eb8a42e9fb83" providerId="ADAL" clId="{751CB97F-40E2-4FE4-8E43-DEE065C0C87D}" dt="2022-04-03T22:37:45.980" v="28" actId="26606"/>
          <ac:picMkLst>
            <pc:docMk/>
            <pc:sldMk cId="466109170" sldId="262"/>
            <ac:picMk id="13" creationId="{DF6A9299-1D12-47E2-9DD4-03342553C4AA}"/>
          </ac:picMkLst>
        </pc:picChg>
        <pc:picChg chg="add">
          <ac:chgData name="Galina Stebletsova" userId="95e1a5fc-2b26-4f28-8bab-eb8a42e9fb83" providerId="ADAL" clId="{751CB97F-40E2-4FE4-8E43-DEE065C0C87D}" dt="2022-04-03T22:37:46.003" v="29" actId="26606"/>
          <ac:picMkLst>
            <pc:docMk/>
            <pc:sldMk cId="466109170" sldId="262"/>
            <ac:picMk id="15" creationId="{A53ED3FC-3BE8-4F1F-BEF1-74B1C721718A}"/>
          </ac:picMkLst>
        </pc:picChg>
      </pc:sldChg>
      <pc:sldChg chg="addSp delSp modSp mod setBg setClrOvrMap">
        <pc:chgData name="Galina Stebletsova" userId="95e1a5fc-2b26-4f28-8bab-eb8a42e9fb83" providerId="ADAL" clId="{751CB97F-40E2-4FE4-8E43-DEE065C0C87D}" dt="2022-04-03T22:39:23.643" v="43" actId="14100"/>
        <pc:sldMkLst>
          <pc:docMk/>
          <pc:sldMk cId="1811300182" sldId="263"/>
        </pc:sldMkLst>
        <pc:spChg chg="mod">
          <ac:chgData name="Galina Stebletsova" userId="95e1a5fc-2b26-4f28-8bab-eb8a42e9fb83" providerId="ADAL" clId="{751CB97F-40E2-4FE4-8E43-DEE065C0C87D}" dt="2022-04-03T22:39:18.039" v="42" actId="26606"/>
          <ac:spMkLst>
            <pc:docMk/>
            <pc:sldMk cId="1811300182" sldId="263"/>
            <ac:spMk id="2" creationId="{B62680FB-EA7D-43D3-8601-9778D35A4D24}"/>
          </ac:spMkLst>
        </pc:spChg>
        <pc:spChg chg="del">
          <ac:chgData name="Galina Stebletsova" userId="95e1a5fc-2b26-4f28-8bab-eb8a42e9fb83" providerId="ADAL" clId="{751CB97F-40E2-4FE4-8E43-DEE065C0C87D}" dt="2022-04-03T22:37:58.951" v="31" actId="26606"/>
          <ac:spMkLst>
            <pc:docMk/>
            <pc:sldMk cId="1811300182" sldId="263"/>
            <ac:spMk id="3" creationId="{9E39BFE5-5BC0-46A4-8DAE-B14590BAD15F}"/>
          </ac:spMkLst>
        </pc:spChg>
        <pc:spChg chg="add del">
          <ac:chgData name="Galina Stebletsova" userId="95e1a5fc-2b26-4f28-8bab-eb8a42e9fb83" providerId="ADAL" clId="{751CB97F-40E2-4FE4-8E43-DEE065C0C87D}" dt="2022-04-03T22:38:32.845" v="36" actId="26606"/>
          <ac:spMkLst>
            <pc:docMk/>
            <pc:sldMk cId="1811300182" sldId="263"/>
            <ac:spMk id="9" creationId="{6A166780-9337-4437-95D3-5EA9D55AAAC5}"/>
          </ac:spMkLst>
        </pc:spChg>
        <pc:spChg chg="add del">
          <ac:chgData name="Galina Stebletsova" userId="95e1a5fc-2b26-4f28-8bab-eb8a42e9fb83" providerId="ADAL" clId="{751CB97F-40E2-4FE4-8E43-DEE065C0C87D}" dt="2022-04-03T22:39:17.961" v="41" actId="26606"/>
          <ac:spMkLst>
            <pc:docMk/>
            <pc:sldMk cId="1811300182" sldId="263"/>
            <ac:spMk id="10" creationId="{CFF5BED3-4EE4-425F-A016-C272586B88E5}"/>
          </ac:spMkLst>
        </pc:spChg>
        <pc:spChg chg="add del">
          <ac:chgData name="Galina Stebletsova" userId="95e1a5fc-2b26-4f28-8bab-eb8a42e9fb83" providerId="ADAL" clId="{751CB97F-40E2-4FE4-8E43-DEE065C0C87D}" dt="2022-04-03T22:38:32.845" v="36" actId="26606"/>
          <ac:spMkLst>
            <pc:docMk/>
            <pc:sldMk cId="1811300182" sldId="263"/>
            <ac:spMk id="11" creationId="{EB3D0F40-BF1F-4120-945D-90C5AAD6E35A}"/>
          </ac:spMkLst>
        </pc:spChg>
        <pc:spChg chg="add del">
          <ac:chgData name="Galina Stebletsova" userId="95e1a5fc-2b26-4f28-8bab-eb8a42e9fb83" providerId="ADAL" clId="{751CB97F-40E2-4FE4-8E43-DEE065C0C87D}" dt="2022-04-03T22:39:17.961" v="41" actId="26606"/>
          <ac:spMkLst>
            <pc:docMk/>
            <pc:sldMk cId="1811300182" sldId="263"/>
            <ac:spMk id="12" creationId="{D856B4CA-4519-432C-ABFD-F2AE5D70E09C}"/>
          </ac:spMkLst>
        </pc:spChg>
        <pc:spChg chg="add del">
          <ac:chgData name="Galina Stebletsova" userId="95e1a5fc-2b26-4f28-8bab-eb8a42e9fb83" providerId="ADAL" clId="{751CB97F-40E2-4FE4-8E43-DEE065C0C87D}" dt="2022-04-03T22:39:17.961" v="41" actId="26606"/>
          <ac:spMkLst>
            <pc:docMk/>
            <pc:sldMk cId="1811300182" sldId="263"/>
            <ac:spMk id="14" creationId="{61D03B64-A2F8-4473-8457-9A6A36B67B89}"/>
          </ac:spMkLst>
        </pc:spChg>
        <pc:spChg chg="add del">
          <ac:chgData name="Galina Stebletsova" userId="95e1a5fc-2b26-4f28-8bab-eb8a42e9fb83" providerId="ADAL" clId="{751CB97F-40E2-4FE4-8E43-DEE065C0C87D}" dt="2022-04-03T22:38:32.845" v="36" actId="26606"/>
          <ac:spMkLst>
            <pc:docMk/>
            <pc:sldMk cId="1811300182" sldId="263"/>
            <ac:spMk id="15" creationId="{66F4F323-644B-4A47-97E9-BFB73840F402}"/>
          </ac:spMkLst>
        </pc:spChg>
        <pc:spChg chg="add">
          <ac:chgData name="Galina Stebletsova" userId="95e1a5fc-2b26-4f28-8bab-eb8a42e9fb83" providerId="ADAL" clId="{751CB97F-40E2-4FE4-8E43-DEE065C0C87D}" dt="2022-04-03T22:39:18.039" v="42" actId="26606"/>
          <ac:spMkLst>
            <pc:docMk/>
            <pc:sldMk cId="1811300182" sldId="263"/>
            <ac:spMk id="18" creationId="{CFF5BED3-4EE4-425F-A016-C272586B88E5}"/>
          </ac:spMkLst>
        </pc:spChg>
        <pc:spChg chg="add">
          <ac:chgData name="Galina Stebletsova" userId="95e1a5fc-2b26-4f28-8bab-eb8a42e9fb83" providerId="ADAL" clId="{751CB97F-40E2-4FE4-8E43-DEE065C0C87D}" dt="2022-04-03T22:39:18.039" v="42" actId="26606"/>
          <ac:spMkLst>
            <pc:docMk/>
            <pc:sldMk cId="1811300182" sldId="263"/>
            <ac:spMk id="19" creationId="{D856B4CA-4519-432C-ABFD-F2AE5D70E09C}"/>
          </ac:spMkLst>
        </pc:spChg>
        <pc:spChg chg="add">
          <ac:chgData name="Galina Stebletsova" userId="95e1a5fc-2b26-4f28-8bab-eb8a42e9fb83" providerId="ADAL" clId="{751CB97F-40E2-4FE4-8E43-DEE065C0C87D}" dt="2022-04-03T22:39:18.039" v="42" actId="26606"/>
          <ac:spMkLst>
            <pc:docMk/>
            <pc:sldMk cId="1811300182" sldId="263"/>
            <ac:spMk id="20" creationId="{61D03B64-A2F8-4473-8457-9A6A36B67B89}"/>
          </ac:spMkLst>
        </pc:spChg>
        <pc:graphicFrameChg chg="add mod modGraphic">
          <ac:chgData name="Galina Stebletsova" userId="95e1a5fc-2b26-4f28-8bab-eb8a42e9fb83" providerId="ADAL" clId="{751CB97F-40E2-4FE4-8E43-DEE065C0C87D}" dt="2022-04-03T22:39:23.643" v="43" actId="14100"/>
          <ac:graphicFrameMkLst>
            <pc:docMk/>
            <pc:sldMk cId="1811300182" sldId="263"/>
            <ac:graphicFrameMk id="5" creationId="{3B58A699-1E2A-05E2-FD5D-AD233B8ED5BE}"/>
          </ac:graphicFrameMkLst>
        </pc:graphicFrameChg>
        <pc:picChg chg="add del">
          <ac:chgData name="Galina Stebletsova" userId="95e1a5fc-2b26-4f28-8bab-eb8a42e9fb83" providerId="ADAL" clId="{751CB97F-40E2-4FE4-8E43-DEE065C0C87D}" dt="2022-04-03T22:38:32.845" v="36" actId="26606"/>
          <ac:picMkLst>
            <pc:docMk/>
            <pc:sldMk cId="1811300182" sldId="263"/>
            <ac:picMk id="13" creationId="{15640A69-3748-450C-8DDB-B2051AC04BC7}"/>
          </ac:picMkLst>
        </pc:picChg>
        <pc:picChg chg="add del">
          <ac:chgData name="Galina Stebletsova" userId="95e1a5fc-2b26-4f28-8bab-eb8a42e9fb83" providerId="ADAL" clId="{751CB97F-40E2-4FE4-8E43-DEE065C0C87D}" dt="2022-04-03T22:39:17.961" v="41" actId="26606"/>
          <ac:picMkLst>
            <pc:docMk/>
            <pc:sldMk cId="1811300182" sldId="263"/>
            <ac:picMk id="16" creationId="{01C3CE7E-C09F-4DAB-A9B8-00CB40334B33}"/>
          </ac:picMkLst>
        </pc:picChg>
        <pc:picChg chg="add">
          <ac:chgData name="Galina Stebletsova" userId="95e1a5fc-2b26-4f28-8bab-eb8a42e9fb83" providerId="ADAL" clId="{751CB97F-40E2-4FE4-8E43-DEE065C0C87D}" dt="2022-04-03T22:39:18.039" v="42" actId="26606"/>
          <ac:picMkLst>
            <pc:docMk/>
            <pc:sldMk cId="1811300182" sldId="263"/>
            <ac:picMk id="21" creationId="{01C3CE7E-C09F-4DAB-A9B8-00CB40334B33}"/>
          </ac:picMkLst>
        </pc:picChg>
      </pc:sldChg>
      <pc:sldChg chg="addSp delSp modSp mod setBg setClrOvrMap">
        <pc:chgData name="Galina Stebletsova" userId="95e1a5fc-2b26-4f28-8bab-eb8a42e9fb83" providerId="ADAL" clId="{751CB97F-40E2-4FE4-8E43-DEE065C0C87D}" dt="2022-04-03T22:39:37.394" v="44" actId="26606"/>
        <pc:sldMkLst>
          <pc:docMk/>
          <pc:sldMk cId="1641933853" sldId="264"/>
        </pc:sldMkLst>
        <pc:spChg chg="mod">
          <ac:chgData name="Galina Stebletsova" userId="95e1a5fc-2b26-4f28-8bab-eb8a42e9fb83" providerId="ADAL" clId="{751CB97F-40E2-4FE4-8E43-DEE065C0C87D}" dt="2022-04-03T22:39:37.394" v="44" actId="26606"/>
          <ac:spMkLst>
            <pc:docMk/>
            <pc:sldMk cId="1641933853" sldId="264"/>
            <ac:spMk id="2" creationId="{6E919DD9-9678-4EDD-B7BB-3968900C51E2}"/>
          </ac:spMkLst>
        </pc:spChg>
        <pc:spChg chg="del">
          <ac:chgData name="Galina Stebletsova" userId="95e1a5fc-2b26-4f28-8bab-eb8a42e9fb83" providerId="ADAL" clId="{751CB97F-40E2-4FE4-8E43-DEE065C0C87D}" dt="2022-04-03T22:39:37.394" v="44" actId="26606"/>
          <ac:spMkLst>
            <pc:docMk/>
            <pc:sldMk cId="1641933853" sldId="264"/>
            <ac:spMk id="3" creationId="{769CD3AC-B636-480F-A144-884D32586F11}"/>
          </ac:spMkLst>
        </pc:spChg>
        <pc:spChg chg="add">
          <ac:chgData name="Galina Stebletsova" userId="95e1a5fc-2b26-4f28-8bab-eb8a42e9fb83" providerId="ADAL" clId="{751CB97F-40E2-4FE4-8E43-DEE065C0C87D}" dt="2022-04-03T22:39:37.394" v="44" actId="26606"/>
          <ac:spMkLst>
            <pc:docMk/>
            <pc:sldMk cId="1641933853" sldId="264"/>
            <ac:spMk id="9" creationId="{75F65CD9-825D-44BD-8681-D42D260D4C63}"/>
          </ac:spMkLst>
        </pc:spChg>
        <pc:spChg chg="add">
          <ac:chgData name="Galina Stebletsova" userId="95e1a5fc-2b26-4f28-8bab-eb8a42e9fb83" providerId="ADAL" clId="{751CB97F-40E2-4FE4-8E43-DEE065C0C87D}" dt="2022-04-03T22:39:37.394" v="44" actId="26606"/>
          <ac:spMkLst>
            <pc:docMk/>
            <pc:sldMk cId="1641933853" sldId="264"/>
            <ac:spMk id="11" creationId="{B2F64C47-BE0B-4DA4-A62F-C6922DD2082F}"/>
          </ac:spMkLst>
        </pc:spChg>
        <pc:graphicFrameChg chg="add">
          <ac:chgData name="Galina Stebletsova" userId="95e1a5fc-2b26-4f28-8bab-eb8a42e9fb83" providerId="ADAL" clId="{751CB97F-40E2-4FE4-8E43-DEE065C0C87D}" dt="2022-04-03T22:39:37.394" v="44" actId="26606"/>
          <ac:graphicFrameMkLst>
            <pc:docMk/>
            <pc:sldMk cId="1641933853" sldId="264"/>
            <ac:graphicFrameMk id="5" creationId="{4C12F173-28F9-02F1-A088-96E84384B1A0}"/>
          </ac:graphicFrameMkLst>
        </pc:graphicFrameChg>
      </pc:sldChg>
      <pc:sldChg chg="modSp mod">
        <pc:chgData name="Galina Stebletsova" userId="95e1a5fc-2b26-4f28-8bab-eb8a42e9fb83" providerId="ADAL" clId="{751CB97F-40E2-4FE4-8E43-DEE065C0C87D}" dt="2022-04-03T22:40:41.561" v="73" actId="20577"/>
        <pc:sldMkLst>
          <pc:docMk/>
          <pc:sldMk cId="1183198325" sldId="265"/>
        </pc:sldMkLst>
        <pc:spChg chg="mod">
          <ac:chgData name="Galina Stebletsova" userId="95e1a5fc-2b26-4f28-8bab-eb8a42e9fb83" providerId="ADAL" clId="{751CB97F-40E2-4FE4-8E43-DEE065C0C87D}" dt="2022-04-03T22:40:25.178" v="58" actId="113"/>
          <ac:spMkLst>
            <pc:docMk/>
            <pc:sldMk cId="1183198325" sldId="265"/>
            <ac:spMk id="2" creationId="{0258B6A2-8E6F-46AA-AE53-CEF09BB6B227}"/>
          </ac:spMkLst>
        </pc:spChg>
        <pc:spChg chg="mod">
          <ac:chgData name="Galina Stebletsova" userId="95e1a5fc-2b26-4f28-8bab-eb8a42e9fb83" providerId="ADAL" clId="{751CB97F-40E2-4FE4-8E43-DEE065C0C87D}" dt="2022-04-03T22:40:13.161" v="55" actId="27636"/>
          <ac:spMkLst>
            <pc:docMk/>
            <pc:sldMk cId="1183198325" sldId="265"/>
            <ac:spMk id="4" creationId="{5C4D27A0-3AAB-4157-AF65-77DD735F9E3E}"/>
          </ac:spMkLst>
        </pc:spChg>
        <pc:spChg chg="mod">
          <ac:chgData name="Galina Stebletsova" userId="95e1a5fc-2b26-4f28-8bab-eb8a42e9fb83" providerId="ADAL" clId="{751CB97F-40E2-4FE4-8E43-DEE065C0C87D}" dt="2022-04-03T22:40:41.561" v="73" actId="20577"/>
          <ac:spMkLst>
            <pc:docMk/>
            <pc:sldMk cId="1183198325" sldId="265"/>
            <ac:spMk id="5" creationId="{70CE8DFB-243C-42D7-8721-3692BF506A28}"/>
          </ac:spMkLst>
        </pc:spChg>
      </pc:sldChg>
      <pc:sldChg chg="modSp mod">
        <pc:chgData name="Galina Stebletsova" userId="95e1a5fc-2b26-4f28-8bab-eb8a42e9fb83" providerId="ADAL" clId="{751CB97F-40E2-4FE4-8E43-DEE065C0C87D}" dt="2022-04-03T22:41:03.790" v="74" actId="122"/>
        <pc:sldMkLst>
          <pc:docMk/>
          <pc:sldMk cId="1833863511" sldId="266"/>
        </pc:sldMkLst>
        <pc:spChg chg="mod">
          <ac:chgData name="Galina Stebletsova" userId="95e1a5fc-2b26-4f28-8bab-eb8a42e9fb83" providerId="ADAL" clId="{751CB97F-40E2-4FE4-8E43-DEE065C0C87D}" dt="2022-04-03T22:41:03.790" v="74" actId="122"/>
          <ac:spMkLst>
            <pc:docMk/>
            <pc:sldMk cId="1833863511" sldId="266"/>
            <ac:spMk id="5" creationId="{476FDA42-67E8-4A4F-B199-EBDC5A62906C}"/>
          </ac:spMkLst>
        </pc:spChg>
      </pc:sldChg>
      <pc:sldChg chg="addSp delSp modSp mod setBg">
        <pc:chgData name="Galina Stebletsova" userId="95e1a5fc-2b26-4f28-8bab-eb8a42e9fb83" providerId="ADAL" clId="{751CB97F-40E2-4FE4-8E43-DEE065C0C87D}" dt="2022-04-03T22:43:06.606" v="110" actId="26606"/>
        <pc:sldMkLst>
          <pc:docMk/>
          <pc:sldMk cId="3409723531" sldId="267"/>
        </pc:sldMkLst>
        <pc:spChg chg="mod">
          <ac:chgData name="Galina Stebletsova" userId="95e1a5fc-2b26-4f28-8bab-eb8a42e9fb83" providerId="ADAL" clId="{751CB97F-40E2-4FE4-8E43-DEE065C0C87D}" dt="2022-04-03T22:43:06.606" v="110" actId="26606"/>
          <ac:spMkLst>
            <pc:docMk/>
            <pc:sldMk cId="3409723531" sldId="267"/>
            <ac:spMk id="2" creationId="{C640E9D7-772A-4A04-9CE5-7B4917084D87}"/>
          </ac:spMkLst>
        </pc:spChg>
        <pc:spChg chg="mod ord">
          <ac:chgData name="Galina Stebletsova" userId="95e1a5fc-2b26-4f28-8bab-eb8a42e9fb83" providerId="ADAL" clId="{751CB97F-40E2-4FE4-8E43-DEE065C0C87D}" dt="2022-04-03T22:43:06.606" v="110" actId="26606"/>
          <ac:spMkLst>
            <pc:docMk/>
            <pc:sldMk cId="3409723531" sldId="267"/>
            <ac:spMk id="3" creationId="{7D704A87-1579-4591-8596-70909680B3C8}"/>
          </ac:spMkLst>
        </pc:spChg>
        <pc:spChg chg="del mod">
          <ac:chgData name="Galina Stebletsova" userId="95e1a5fc-2b26-4f28-8bab-eb8a42e9fb83" providerId="ADAL" clId="{751CB97F-40E2-4FE4-8E43-DEE065C0C87D}" dt="2022-04-03T22:42:59.186" v="108" actId="22"/>
          <ac:spMkLst>
            <pc:docMk/>
            <pc:sldMk cId="3409723531" sldId="267"/>
            <ac:spMk id="4" creationId="{042D0CB9-9475-4290-9BF0-CCA9D65176D2}"/>
          </ac:spMkLst>
        </pc:spChg>
        <pc:picChg chg="add mod ord">
          <ac:chgData name="Galina Stebletsova" userId="95e1a5fc-2b26-4f28-8bab-eb8a42e9fb83" providerId="ADAL" clId="{751CB97F-40E2-4FE4-8E43-DEE065C0C87D}" dt="2022-04-03T22:43:06.606" v="110" actId="26606"/>
          <ac:picMkLst>
            <pc:docMk/>
            <pc:sldMk cId="3409723531" sldId="267"/>
            <ac:picMk id="6" creationId="{B45271E0-ECAB-4003-AB5E-E37F09901B03}"/>
          </ac:picMkLst>
        </pc:picChg>
        <pc:picChg chg="add">
          <ac:chgData name="Galina Stebletsova" userId="95e1a5fc-2b26-4f28-8bab-eb8a42e9fb83" providerId="ADAL" clId="{751CB97F-40E2-4FE4-8E43-DEE065C0C87D}" dt="2022-04-03T22:43:06.606" v="110" actId="26606"/>
          <ac:picMkLst>
            <pc:docMk/>
            <pc:sldMk cId="3409723531" sldId="267"/>
            <ac:picMk id="11" creationId="{A53ED3FC-3BE8-4F1F-BEF1-74B1C721718A}"/>
          </ac:picMkLst>
        </pc:picChg>
      </pc:sldChg>
      <pc:sldChg chg="addSp delSp modSp mod setBg setClrOvrMap">
        <pc:chgData name="Galina Stebletsova" userId="95e1a5fc-2b26-4f28-8bab-eb8a42e9fb83" providerId="ADAL" clId="{751CB97F-40E2-4FE4-8E43-DEE065C0C87D}" dt="2022-04-03T22:43:32.591" v="115" actId="26606"/>
        <pc:sldMkLst>
          <pc:docMk/>
          <pc:sldMk cId="2161287776" sldId="268"/>
        </pc:sldMkLst>
        <pc:spChg chg="mod">
          <ac:chgData name="Galina Stebletsova" userId="95e1a5fc-2b26-4f28-8bab-eb8a42e9fb83" providerId="ADAL" clId="{751CB97F-40E2-4FE4-8E43-DEE065C0C87D}" dt="2022-04-03T22:43:32.591" v="115" actId="26606"/>
          <ac:spMkLst>
            <pc:docMk/>
            <pc:sldMk cId="2161287776" sldId="268"/>
            <ac:spMk id="2" creationId="{AD09D0B7-EC40-444A-BB9B-D7828E2D2A2B}"/>
          </ac:spMkLst>
        </pc:spChg>
        <pc:spChg chg="del">
          <ac:chgData name="Galina Stebletsova" userId="95e1a5fc-2b26-4f28-8bab-eb8a42e9fb83" providerId="ADAL" clId="{751CB97F-40E2-4FE4-8E43-DEE065C0C87D}" dt="2022-04-03T22:43:14.649" v="111" actId="26606"/>
          <ac:spMkLst>
            <pc:docMk/>
            <pc:sldMk cId="2161287776" sldId="268"/>
            <ac:spMk id="3" creationId="{9B940B81-BC29-48A6-ADF2-87CB45B2DACE}"/>
          </ac:spMkLst>
        </pc:spChg>
        <pc:spChg chg="add del">
          <ac:chgData name="Galina Stebletsova" userId="95e1a5fc-2b26-4f28-8bab-eb8a42e9fb83" providerId="ADAL" clId="{751CB97F-40E2-4FE4-8E43-DEE065C0C87D}" dt="2022-04-03T22:43:32.591" v="115" actId="26606"/>
          <ac:spMkLst>
            <pc:docMk/>
            <pc:sldMk cId="2161287776" sldId="268"/>
            <ac:spMk id="9" creationId="{75F65CD9-825D-44BD-8681-D42D260D4C63}"/>
          </ac:spMkLst>
        </pc:spChg>
        <pc:spChg chg="add del">
          <ac:chgData name="Galina Stebletsova" userId="95e1a5fc-2b26-4f28-8bab-eb8a42e9fb83" providerId="ADAL" clId="{751CB97F-40E2-4FE4-8E43-DEE065C0C87D}" dt="2022-04-03T22:43:32.591" v="115" actId="26606"/>
          <ac:spMkLst>
            <pc:docMk/>
            <pc:sldMk cId="2161287776" sldId="268"/>
            <ac:spMk id="11" creationId="{B2F64C47-BE0B-4DA4-A62F-C6922DD2082F}"/>
          </ac:spMkLst>
        </pc:spChg>
        <pc:spChg chg="add">
          <ac:chgData name="Galina Stebletsova" userId="95e1a5fc-2b26-4f28-8bab-eb8a42e9fb83" providerId="ADAL" clId="{751CB97F-40E2-4FE4-8E43-DEE065C0C87D}" dt="2022-04-03T22:43:32.591" v="115" actId="26606"/>
          <ac:spMkLst>
            <pc:docMk/>
            <pc:sldMk cId="2161287776" sldId="268"/>
            <ac:spMk id="16" creationId="{75F65CD9-825D-44BD-8681-D42D260D4C63}"/>
          </ac:spMkLst>
        </pc:spChg>
        <pc:spChg chg="add">
          <ac:chgData name="Galina Stebletsova" userId="95e1a5fc-2b26-4f28-8bab-eb8a42e9fb83" providerId="ADAL" clId="{751CB97F-40E2-4FE4-8E43-DEE065C0C87D}" dt="2022-04-03T22:43:32.591" v="115" actId="26606"/>
          <ac:spMkLst>
            <pc:docMk/>
            <pc:sldMk cId="2161287776" sldId="268"/>
            <ac:spMk id="18" creationId="{B2F64C47-BE0B-4DA4-A62F-C6922DD2082F}"/>
          </ac:spMkLst>
        </pc:spChg>
        <pc:graphicFrameChg chg="add mod modGraphic">
          <ac:chgData name="Galina Stebletsova" userId="95e1a5fc-2b26-4f28-8bab-eb8a42e9fb83" providerId="ADAL" clId="{751CB97F-40E2-4FE4-8E43-DEE065C0C87D}" dt="2022-04-03T22:43:32.591" v="115" actId="26606"/>
          <ac:graphicFrameMkLst>
            <pc:docMk/>
            <pc:sldMk cId="2161287776" sldId="268"/>
            <ac:graphicFrameMk id="5" creationId="{0240B8FC-4115-94B1-CBC1-BF122FC70EF8}"/>
          </ac:graphicFrameMkLst>
        </pc:graphicFrameChg>
      </pc:sldChg>
      <pc:sldChg chg="addSp delSp modSp mod setBg setClrOvrMap">
        <pc:chgData name="Galina Stebletsova" userId="95e1a5fc-2b26-4f28-8bab-eb8a42e9fb83" providerId="ADAL" clId="{751CB97F-40E2-4FE4-8E43-DEE065C0C87D}" dt="2022-04-03T22:58:00.338" v="267" actId="113"/>
        <pc:sldMkLst>
          <pc:docMk/>
          <pc:sldMk cId="107870401" sldId="269"/>
        </pc:sldMkLst>
        <pc:spChg chg="mod">
          <ac:chgData name="Galina Stebletsova" userId="95e1a5fc-2b26-4f28-8bab-eb8a42e9fb83" providerId="ADAL" clId="{751CB97F-40E2-4FE4-8E43-DEE065C0C87D}" dt="2022-04-03T22:58:00.338" v="267" actId="113"/>
          <ac:spMkLst>
            <pc:docMk/>
            <pc:sldMk cId="107870401" sldId="269"/>
            <ac:spMk id="2" creationId="{C2242519-2AA1-4E4E-94AC-9678E98E9F58}"/>
          </ac:spMkLst>
        </pc:spChg>
        <pc:spChg chg="del mod">
          <ac:chgData name="Galina Stebletsova" userId="95e1a5fc-2b26-4f28-8bab-eb8a42e9fb83" providerId="ADAL" clId="{751CB97F-40E2-4FE4-8E43-DEE065C0C87D}" dt="2022-04-03T22:44:34.288" v="133" actId="26606"/>
          <ac:spMkLst>
            <pc:docMk/>
            <pc:sldMk cId="107870401" sldId="269"/>
            <ac:spMk id="3" creationId="{054AB344-ECCB-48C2-A281-7C98147AEB62}"/>
          </ac:spMkLst>
        </pc:spChg>
        <pc:spChg chg="add">
          <ac:chgData name="Galina Stebletsova" userId="95e1a5fc-2b26-4f28-8bab-eb8a42e9fb83" providerId="ADAL" clId="{751CB97F-40E2-4FE4-8E43-DEE065C0C87D}" dt="2022-04-03T22:44:34.288" v="133" actId="26606"/>
          <ac:spMkLst>
            <pc:docMk/>
            <pc:sldMk cId="107870401" sldId="269"/>
            <ac:spMk id="9" creationId="{75F65CD9-825D-44BD-8681-D42D260D4C63}"/>
          </ac:spMkLst>
        </pc:spChg>
        <pc:spChg chg="add">
          <ac:chgData name="Galina Stebletsova" userId="95e1a5fc-2b26-4f28-8bab-eb8a42e9fb83" providerId="ADAL" clId="{751CB97F-40E2-4FE4-8E43-DEE065C0C87D}" dt="2022-04-03T22:44:34.288" v="133" actId="26606"/>
          <ac:spMkLst>
            <pc:docMk/>
            <pc:sldMk cId="107870401" sldId="269"/>
            <ac:spMk id="11" creationId="{B2F64C47-BE0B-4DA4-A62F-C6922DD2082F}"/>
          </ac:spMkLst>
        </pc:spChg>
        <pc:graphicFrameChg chg="add mod">
          <ac:chgData name="Galina Stebletsova" userId="95e1a5fc-2b26-4f28-8bab-eb8a42e9fb83" providerId="ADAL" clId="{751CB97F-40E2-4FE4-8E43-DEE065C0C87D}" dt="2022-04-03T22:44:38.202" v="135" actId="20577"/>
          <ac:graphicFrameMkLst>
            <pc:docMk/>
            <pc:sldMk cId="107870401" sldId="269"/>
            <ac:graphicFrameMk id="5" creationId="{BC6E9594-8D5D-3C00-5957-B7AAF1B5563A}"/>
          </ac:graphicFrameMkLst>
        </pc:graphicFrameChg>
      </pc:sldChg>
      <pc:sldChg chg="addSp modSp mod setBg">
        <pc:chgData name="Galina Stebletsova" userId="95e1a5fc-2b26-4f28-8bab-eb8a42e9fb83" providerId="ADAL" clId="{751CB97F-40E2-4FE4-8E43-DEE065C0C87D}" dt="2022-04-03T22:44:59.244" v="138" actId="122"/>
        <pc:sldMkLst>
          <pc:docMk/>
          <pc:sldMk cId="1163141406" sldId="270"/>
        </pc:sldMkLst>
        <pc:spChg chg="mod">
          <ac:chgData name="Galina Stebletsova" userId="95e1a5fc-2b26-4f28-8bab-eb8a42e9fb83" providerId="ADAL" clId="{751CB97F-40E2-4FE4-8E43-DEE065C0C87D}" dt="2022-04-03T22:44:51.202" v="136" actId="26606"/>
          <ac:spMkLst>
            <pc:docMk/>
            <pc:sldMk cId="1163141406" sldId="270"/>
            <ac:spMk id="2" creationId="{DB69EF81-CDC3-417F-90EF-728F90985D9B}"/>
          </ac:spMkLst>
        </pc:spChg>
        <pc:spChg chg="mod">
          <ac:chgData name="Galina Stebletsova" userId="95e1a5fc-2b26-4f28-8bab-eb8a42e9fb83" providerId="ADAL" clId="{751CB97F-40E2-4FE4-8E43-DEE065C0C87D}" dt="2022-04-03T22:44:59.244" v="138" actId="122"/>
          <ac:spMkLst>
            <pc:docMk/>
            <pc:sldMk cId="1163141406" sldId="270"/>
            <ac:spMk id="3" creationId="{9AFF742C-2BD7-4CBA-9AC2-9A8B264A468E}"/>
          </ac:spMkLst>
        </pc:spChg>
        <pc:spChg chg="add">
          <ac:chgData name="Galina Stebletsova" userId="95e1a5fc-2b26-4f28-8bab-eb8a42e9fb83" providerId="ADAL" clId="{751CB97F-40E2-4FE4-8E43-DEE065C0C87D}" dt="2022-04-03T22:44:51.202" v="136" actId="26606"/>
          <ac:spMkLst>
            <pc:docMk/>
            <pc:sldMk cId="1163141406" sldId="270"/>
            <ac:spMk id="10" creationId="{DF43132E-D4DF-4A83-9344-A782D0F5D9F6}"/>
          </ac:spMkLst>
        </pc:spChg>
        <pc:picChg chg="add">
          <ac:chgData name="Galina Stebletsova" userId="95e1a5fc-2b26-4f28-8bab-eb8a42e9fb83" providerId="ADAL" clId="{751CB97F-40E2-4FE4-8E43-DEE065C0C87D}" dt="2022-04-03T22:44:51.202" v="136" actId="26606"/>
          <ac:picMkLst>
            <pc:docMk/>
            <pc:sldMk cId="1163141406" sldId="270"/>
            <ac:picMk id="8" creationId="{18BD78ED-75E1-4879-B369-BC61F7C45E22}"/>
          </ac:picMkLst>
        </pc:picChg>
        <pc:cxnChg chg="add">
          <ac:chgData name="Galina Stebletsova" userId="95e1a5fc-2b26-4f28-8bab-eb8a42e9fb83" providerId="ADAL" clId="{751CB97F-40E2-4FE4-8E43-DEE065C0C87D}" dt="2022-04-03T22:44:51.202" v="136" actId="26606"/>
          <ac:cxnSpMkLst>
            <pc:docMk/>
            <pc:sldMk cId="1163141406" sldId="270"/>
            <ac:cxnSpMk id="12" creationId="{6AA24BC1-1577-4586-AD7A-417660E37253}"/>
          </ac:cxnSpMkLst>
        </pc:cxnChg>
      </pc:sldChg>
      <pc:sldChg chg="modSp mod">
        <pc:chgData name="Galina Stebletsova" userId="95e1a5fc-2b26-4f28-8bab-eb8a42e9fb83" providerId="ADAL" clId="{751CB97F-40E2-4FE4-8E43-DEE065C0C87D}" dt="2022-04-03T22:45:28.797" v="147" actId="27636"/>
        <pc:sldMkLst>
          <pc:docMk/>
          <pc:sldMk cId="2756800430" sldId="271"/>
        </pc:sldMkLst>
        <pc:spChg chg="mod">
          <ac:chgData name="Galina Stebletsova" userId="95e1a5fc-2b26-4f28-8bab-eb8a42e9fb83" providerId="ADAL" clId="{751CB97F-40E2-4FE4-8E43-DEE065C0C87D}" dt="2022-04-03T22:45:12.719" v="141" actId="255"/>
          <ac:spMkLst>
            <pc:docMk/>
            <pc:sldMk cId="2756800430" sldId="271"/>
            <ac:spMk id="2" creationId="{DB7AC112-0EF5-4FBE-BB69-2BE5E3D8A590}"/>
          </ac:spMkLst>
        </pc:spChg>
        <pc:spChg chg="mod">
          <ac:chgData name="Galina Stebletsova" userId="95e1a5fc-2b26-4f28-8bab-eb8a42e9fb83" providerId="ADAL" clId="{751CB97F-40E2-4FE4-8E43-DEE065C0C87D}" dt="2022-04-03T22:45:28.797" v="147" actId="27636"/>
          <ac:spMkLst>
            <pc:docMk/>
            <pc:sldMk cId="2756800430" sldId="271"/>
            <ac:spMk id="3" creationId="{FD773349-AA47-4EFD-8F71-D8758913EE0D}"/>
          </ac:spMkLst>
        </pc:spChg>
      </pc:sldChg>
      <pc:sldChg chg="addSp delSp modSp mod setBg modClrScheme chgLayout">
        <pc:chgData name="Galina Stebletsova" userId="95e1a5fc-2b26-4f28-8bab-eb8a42e9fb83" providerId="ADAL" clId="{751CB97F-40E2-4FE4-8E43-DEE065C0C87D}" dt="2022-04-03T22:47:06.451" v="162" actId="113"/>
        <pc:sldMkLst>
          <pc:docMk/>
          <pc:sldMk cId="4041138247" sldId="272"/>
        </pc:sldMkLst>
        <pc:spChg chg="mod ord">
          <ac:chgData name="Galina Stebletsova" userId="95e1a5fc-2b26-4f28-8bab-eb8a42e9fb83" providerId="ADAL" clId="{751CB97F-40E2-4FE4-8E43-DEE065C0C87D}" dt="2022-04-03T22:47:06.451" v="162" actId="113"/>
          <ac:spMkLst>
            <pc:docMk/>
            <pc:sldMk cId="4041138247" sldId="272"/>
            <ac:spMk id="2" creationId="{19EF3F19-2536-41D6-8228-0C68AC3956D8}"/>
          </ac:spMkLst>
        </pc:spChg>
        <pc:spChg chg="mod ord">
          <ac:chgData name="Galina Stebletsova" userId="95e1a5fc-2b26-4f28-8bab-eb8a42e9fb83" providerId="ADAL" clId="{751CB97F-40E2-4FE4-8E43-DEE065C0C87D}" dt="2022-04-03T22:47:00.899" v="159" actId="113"/>
          <ac:spMkLst>
            <pc:docMk/>
            <pc:sldMk cId="4041138247" sldId="272"/>
            <ac:spMk id="3" creationId="{E4184DF3-741D-434A-80FA-6E83B2AC5FA3}"/>
          </ac:spMkLst>
        </pc:spChg>
        <pc:spChg chg="add del mod ord">
          <ac:chgData name="Galina Stebletsova" userId="95e1a5fc-2b26-4f28-8bab-eb8a42e9fb83" providerId="ADAL" clId="{751CB97F-40E2-4FE4-8E43-DEE065C0C87D}" dt="2022-04-03T22:46:40.827" v="151" actId="22"/>
          <ac:spMkLst>
            <pc:docMk/>
            <pc:sldMk cId="4041138247" sldId="272"/>
            <ac:spMk id="4" creationId="{147AE7BE-4C19-4E31-BB59-F42788BF5E92}"/>
          </ac:spMkLst>
        </pc:spChg>
        <pc:picChg chg="add mod ord">
          <ac:chgData name="Galina Stebletsova" userId="95e1a5fc-2b26-4f28-8bab-eb8a42e9fb83" providerId="ADAL" clId="{751CB97F-40E2-4FE4-8E43-DEE065C0C87D}" dt="2022-04-03T22:46:45.825" v="153" actId="26606"/>
          <ac:picMkLst>
            <pc:docMk/>
            <pc:sldMk cId="4041138247" sldId="272"/>
            <ac:picMk id="6" creationId="{C44C0340-3D62-49BC-A52D-2D7024FC82CC}"/>
          </ac:picMkLst>
        </pc:picChg>
        <pc:picChg chg="add">
          <ac:chgData name="Galina Stebletsova" userId="95e1a5fc-2b26-4f28-8bab-eb8a42e9fb83" providerId="ADAL" clId="{751CB97F-40E2-4FE4-8E43-DEE065C0C87D}" dt="2022-04-03T22:46:45.825" v="153" actId="26606"/>
          <ac:picMkLst>
            <pc:docMk/>
            <pc:sldMk cId="4041138247" sldId="272"/>
            <ac:picMk id="11" creationId="{DF6A9299-1D12-47E2-9DD4-03342553C4AA}"/>
          </ac:picMkLst>
        </pc:picChg>
      </pc:sldChg>
      <pc:sldChg chg="addSp delSp modSp mod setBg modClrScheme chgLayout">
        <pc:chgData name="Galina Stebletsova" userId="95e1a5fc-2b26-4f28-8bab-eb8a42e9fb83" providerId="ADAL" clId="{751CB97F-40E2-4FE4-8E43-DEE065C0C87D}" dt="2022-04-03T22:48:17.350" v="172" actId="113"/>
        <pc:sldMkLst>
          <pc:docMk/>
          <pc:sldMk cId="3827486434" sldId="273"/>
        </pc:sldMkLst>
        <pc:spChg chg="mod ord">
          <ac:chgData name="Galina Stebletsova" userId="95e1a5fc-2b26-4f28-8bab-eb8a42e9fb83" providerId="ADAL" clId="{751CB97F-40E2-4FE4-8E43-DEE065C0C87D}" dt="2022-04-03T22:48:17.350" v="172" actId="113"/>
          <ac:spMkLst>
            <pc:docMk/>
            <pc:sldMk cId="3827486434" sldId="273"/>
            <ac:spMk id="2" creationId="{FA175DF1-096B-4D75-9A58-F05FA1A1C230}"/>
          </ac:spMkLst>
        </pc:spChg>
        <pc:spChg chg="mod ord">
          <ac:chgData name="Galina Stebletsova" userId="95e1a5fc-2b26-4f28-8bab-eb8a42e9fb83" providerId="ADAL" clId="{751CB97F-40E2-4FE4-8E43-DEE065C0C87D}" dt="2022-04-03T22:48:10.532" v="169" actId="27636"/>
          <ac:spMkLst>
            <pc:docMk/>
            <pc:sldMk cId="3827486434" sldId="273"/>
            <ac:spMk id="3" creationId="{4C129C73-AEA1-4A39-982D-70A1CF9566B8}"/>
          </ac:spMkLst>
        </pc:spChg>
        <pc:spChg chg="add del mod ord">
          <ac:chgData name="Galina Stebletsova" userId="95e1a5fc-2b26-4f28-8bab-eb8a42e9fb83" providerId="ADAL" clId="{751CB97F-40E2-4FE4-8E43-DEE065C0C87D}" dt="2022-04-03T22:47:56.907" v="166" actId="22"/>
          <ac:spMkLst>
            <pc:docMk/>
            <pc:sldMk cId="3827486434" sldId="273"/>
            <ac:spMk id="4" creationId="{B8DB1888-A0E7-4079-A41B-5BE35ED53FC0}"/>
          </ac:spMkLst>
        </pc:spChg>
        <pc:picChg chg="add mod ord">
          <ac:chgData name="Galina Stebletsova" userId="95e1a5fc-2b26-4f28-8bab-eb8a42e9fb83" providerId="ADAL" clId="{751CB97F-40E2-4FE4-8E43-DEE065C0C87D}" dt="2022-04-03T22:48:04.723" v="167" actId="26606"/>
          <ac:picMkLst>
            <pc:docMk/>
            <pc:sldMk cId="3827486434" sldId="273"/>
            <ac:picMk id="6" creationId="{DB37AAA8-EC75-4707-8101-E9066A02EF49}"/>
          </ac:picMkLst>
        </pc:picChg>
        <pc:picChg chg="add">
          <ac:chgData name="Galina Stebletsova" userId="95e1a5fc-2b26-4f28-8bab-eb8a42e9fb83" providerId="ADAL" clId="{751CB97F-40E2-4FE4-8E43-DEE065C0C87D}" dt="2022-04-03T22:48:04.723" v="167" actId="26606"/>
          <ac:picMkLst>
            <pc:docMk/>
            <pc:sldMk cId="3827486434" sldId="273"/>
            <ac:picMk id="11" creationId="{DF6A9299-1D12-47E2-9DD4-03342553C4AA}"/>
          </ac:picMkLst>
        </pc:picChg>
      </pc:sldChg>
      <pc:sldChg chg="modSp mod">
        <pc:chgData name="Galina Stebletsova" userId="95e1a5fc-2b26-4f28-8bab-eb8a42e9fb83" providerId="ADAL" clId="{751CB97F-40E2-4FE4-8E43-DEE065C0C87D}" dt="2022-04-03T22:48:33.969" v="175" actId="255"/>
        <pc:sldMkLst>
          <pc:docMk/>
          <pc:sldMk cId="2551117802" sldId="274"/>
        </pc:sldMkLst>
        <pc:spChg chg="mod">
          <ac:chgData name="Galina Stebletsova" userId="95e1a5fc-2b26-4f28-8bab-eb8a42e9fb83" providerId="ADAL" clId="{751CB97F-40E2-4FE4-8E43-DEE065C0C87D}" dt="2022-04-03T22:48:28.477" v="174" actId="122"/>
          <ac:spMkLst>
            <pc:docMk/>
            <pc:sldMk cId="2551117802" sldId="274"/>
            <ac:spMk id="2" creationId="{1311A09E-33FF-40F0-BD5C-AAF453B74BF1}"/>
          </ac:spMkLst>
        </pc:spChg>
        <pc:spChg chg="mod">
          <ac:chgData name="Galina Stebletsova" userId="95e1a5fc-2b26-4f28-8bab-eb8a42e9fb83" providerId="ADAL" clId="{751CB97F-40E2-4FE4-8E43-DEE065C0C87D}" dt="2022-04-03T22:48:33.969" v="175" actId="255"/>
          <ac:spMkLst>
            <pc:docMk/>
            <pc:sldMk cId="2551117802" sldId="274"/>
            <ac:spMk id="3" creationId="{297015CB-A379-4D4E-8E55-6DA562043CA1}"/>
          </ac:spMkLst>
        </pc:spChg>
      </pc:sldChg>
      <pc:sldChg chg="modSp mod">
        <pc:chgData name="Galina Stebletsova" userId="95e1a5fc-2b26-4f28-8bab-eb8a42e9fb83" providerId="ADAL" clId="{751CB97F-40E2-4FE4-8E43-DEE065C0C87D}" dt="2022-04-03T22:48:50.531" v="181" actId="122"/>
        <pc:sldMkLst>
          <pc:docMk/>
          <pc:sldMk cId="544266906" sldId="275"/>
        </pc:sldMkLst>
        <pc:spChg chg="mod">
          <ac:chgData name="Galina Stebletsova" userId="95e1a5fc-2b26-4f28-8bab-eb8a42e9fb83" providerId="ADAL" clId="{751CB97F-40E2-4FE4-8E43-DEE065C0C87D}" dt="2022-04-03T22:48:50.531" v="181" actId="122"/>
          <ac:spMkLst>
            <pc:docMk/>
            <pc:sldMk cId="544266906" sldId="275"/>
            <ac:spMk id="2" creationId="{2A864756-D1C5-4C92-B982-7E506C2AA7BC}"/>
          </ac:spMkLst>
        </pc:spChg>
        <pc:spChg chg="mod">
          <ac:chgData name="Galina Stebletsova" userId="95e1a5fc-2b26-4f28-8bab-eb8a42e9fb83" providerId="ADAL" clId="{751CB97F-40E2-4FE4-8E43-DEE065C0C87D}" dt="2022-04-03T22:48:46.521" v="179" actId="27636"/>
          <ac:spMkLst>
            <pc:docMk/>
            <pc:sldMk cId="544266906" sldId="275"/>
            <ac:spMk id="3" creationId="{56461FBA-C6B3-47B0-BFD0-FF370911FCBF}"/>
          </ac:spMkLst>
        </pc:spChg>
      </pc:sldChg>
      <pc:sldChg chg="addSp delSp modSp mod setBg modClrScheme addAnim delAnim chgLayout">
        <pc:chgData name="Galina Stebletsova" userId="95e1a5fc-2b26-4f28-8bab-eb8a42e9fb83" providerId="ADAL" clId="{751CB97F-40E2-4FE4-8E43-DEE065C0C87D}" dt="2022-04-03T22:51:07.212" v="203" actId="113"/>
        <pc:sldMkLst>
          <pc:docMk/>
          <pc:sldMk cId="2795117518" sldId="276"/>
        </pc:sldMkLst>
        <pc:spChg chg="mod ord">
          <ac:chgData name="Galina Stebletsova" userId="95e1a5fc-2b26-4f28-8bab-eb8a42e9fb83" providerId="ADAL" clId="{751CB97F-40E2-4FE4-8E43-DEE065C0C87D}" dt="2022-04-03T22:51:07.212" v="203" actId="113"/>
          <ac:spMkLst>
            <pc:docMk/>
            <pc:sldMk cId="2795117518" sldId="276"/>
            <ac:spMk id="2" creationId="{9953BC0C-C5CA-4E63-B2CB-3F5CAD512F7A}"/>
          </ac:spMkLst>
        </pc:spChg>
        <pc:spChg chg="mod ord">
          <ac:chgData name="Galina Stebletsova" userId="95e1a5fc-2b26-4f28-8bab-eb8a42e9fb83" providerId="ADAL" clId="{751CB97F-40E2-4FE4-8E43-DEE065C0C87D}" dt="2022-04-03T22:51:01.647" v="199" actId="255"/>
          <ac:spMkLst>
            <pc:docMk/>
            <pc:sldMk cId="2795117518" sldId="276"/>
            <ac:spMk id="3" creationId="{D97DA81E-95F2-4B54-A035-0E9A287F58A3}"/>
          </ac:spMkLst>
        </pc:spChg>
        <pc:spChg chg="add del mod ord">
          <ac:chgData name="Galina Stebletsova" userId="95e1a5fc-2b26-4f28-8bab-eb8a42e9fb83" providerId="ADAL" clId="{751CB97F-40E2-4FE4-8E43-DEE065C0C87D}" dt="2022-04-03T22:49:54.903" v="196" actId="700"/>
          <ac:spMkLst>
            <pc:docMk/>
            <pc:sldMk cId="2795117518" sldId="276"/>
            <ac:spMk id="4" creationId="{1C87F441-D2E1-44E2-A303-026D2C679DD7}"/>
          </ac:spMkLst>
        </pc:spChg>
        <pc:spChg chg="add del mod ord">
          <ac:chgData name="Galina Stebletsova" userId="95e1a5fc-2b26-4f28-8bab-eb8a42e9fb83" providerId="ADAL" clId="{751CB97F-40E2-4FE4-8E43-DEE065C0C87D}" dt="2022-04-03T22:50:54.840" v="198" actId="22"/>
          <ac:spMkLst>
            <pc:docMk/>
            <pc:sldMk cId="2795117518" sldId="276"/>
            <ac:spMk id="7" creationId="{94432F26-23C1-477D-9427-6CD26FE7EA28}"/>
          </ac:spMkLst>
        </pc:spChg>
        <pc:spChg chg="add del">
          <ac:chgData name="Galina Stebletsova" userId="95e1a5fc-2b26-4f28-8bab-eb8a42e9fb83" providerId="ADAL" clId="{751CB97F-40E2-4FE4-8E43-DEE065C0C87D}" dt="2022-04-03T22:49:17.971" v="187" actId="26606"/>
          <ac:spMkLst>
            <pc:docMk/>
            <pc:sldMk cId="2795117518" sldId="276"/>
            <ac:spMk id="13" creationId="{0DC895F7-4E59-40FB-87DD-ACE47F94C143}"/>
          </ac:spMkLst>
        </pc:spChg>
        <pc:spChg chg="add del">
          <ac:chgData name="Galina Stebletsova" userId="95e1a5fc-2b26-4f28-8bab-eb8a42e9fb83" providerId="ADAL" clId="{751CB97F-40E2-4FE4-8E43-DEE065C0C87D}" dt="2022-04-03T22:49:44.488" v="191" actId="26606"/>
          <ac:spMkLst>
            <pc:docMk/>
            <pc:sldMk cId="2795117518" sldId="276"/>
            <ac:spMk id="23" creationId="{C727912B-C157-4CDB-8486-00E702D36C1C}"/>
          </ac:spMkLst>
        </pc:spChg>
        <pc:picChg chg="add del mod ord">
          <ac:chgData name="Galina Stebletsova" userId="95e1a5fc-2b26-4f28-8bab-eb8a42e9fb83" providerId="ADAL" clId="{751CB97F-40E2-4FE4-8E43-DEE065C0C87D}" dt="2022-04-03T22:49:53.615" v="195" actId="22"/>
          <ac:picMkLst>
            <pc:docMk/>
            <pc:sldMk cId="2795117518" sldId="276"/>
            <ac:picMk id="6" creationId="{B54BB71A-C7F4-42EA-9663-30CAEB0DC3D1}"/>
          </ac:picMkLst>
        </pc:picChg>
        <pc:picChg chg="add mod ord">
          <ac:chgData name="Galina Stebletsova" userId="95e1a5fc-2b26-4f28-8bab-eb8a42e9fb83" providerId="ADAL" clId="{751CB97F-40E2-4FE4-8E43-DEE065C0C87D}" dt="2022-04-03T22:50:54.840" v="198" actId="22"/>
          <ac:picMkLst>
            <pc:docMk/>
            <pc:sldMk cId="2795117518" sldId="276"/>
            <ac:picMk id="9" creationId="{1EB30E43-A80F-4FCD-A8E2-E496ED80138E}"/>
          </ac:picMkLst>
        </pc:picChg>
        <pc:picChg chg="add del">
          <ac:chgData name="Galina Stebletsova" userId="95e1a5fc-2b26-4f28-8bab-eb8a42e9fb83" providerId="ADAL" clId="{751CB97F-40E2-4FE4-8E43-DEE065C0C87D}" dt="2022-04-03T22:49:17.002" v="185" actId="26606"/>
          <ac:picMkLst>
            <pc:docMk/>
            <pc:sldMk cId="2795117518" sldId="276"/>
            <ac:picMk id="11" creationId="{6AF6706C-CF07-43A1-BCC4-CBA5D33820DA}"/>
          </ac:picMkLst>
        </pc:picChg>
        <pc:picChg chg="add del">
          <ac:chgData name="Galina Stebletsova" userId="95e1a5fc-2b26-4f28-8bab-eb8a42e9fb83" providerId="ADAL" clId="{751CB97F-40E2-4FE4-8E43-DEE065C0C87D}" dt="2022-04-03T22:49:17.971" v="187" actId="26606"/>
          <ac:picMkLst>
            <pc:docMk/>
            <pc:sldMk cId="2795117518" sldId="276"/>
            <ac:picMk id="14" creationId="{CBECFFDC-94DB-4DA3-94FE-22FEDDA8FA30}"/>
          </ac:picMkLst>
        </pc:picChg>
        <pc:picChg chg="add del">
          <ac:chgData name="Galina Stebletsova" userId="95e1a5fc-2b26-4f28-8bab-eb8a42e9fb83" providerId="ADAL" clId="{751CB97F-40E2-4FE4-8E43-DEE065C0C87D}" dt="2022-04-03T22:49:17.971" v="187" actId="26606"/>
          <ac:picMkLst>
            <pc:docMk/>
            <pc:sldMk cId="2795117518" sldId="276"/>
            <ac:picMk id="15" creationId="{1A4C720E-710D-44F8-A8D7-2BAA61E1814B}"/>
          </ac:picMkLst>
        </pc:picChg>
        <pc:picChg chg="add del">
          <ac:chgData name="Galina Stebletsova" userId="95e1a5fc-2b26-4f28-8bab-eb8a42e9fb83" providerId="ADAL" clId="{751CB97F-40E2-4FE4-8E43-DEE065C0C87D}" dt="2022-04-03T22:49:38.119" v="189" actId="26606"/>
          <ac:picMkLst>
            <pc:docMk/>
            <pc:sldMk cId="2795117518" sldId="276"/>
            <ac:picMk id="17" creationId="{CBECFFDC-94DB-4DA3-94FE-22FEDDA8FA30}"/>
          </ac:picMkLst>
        </pc:picChg>
        <pc:picChg chg="add del">
          <ac:chgData name="Galina Stebletsova" userId="95e1a5fc-2b26-4f28-8bab-eb8a42e9fb83" providerId="ADAL" clId="{751CB97F-40E2-4FE4-8E43-DEE065C0C87D}" dt="2022-04-03T22:49:38.119" v="189" actId="26606"/>
          <ac:picMkLst>
            <pc:docMk/>
            <pc:sldMk cId="2795117518" sldId="276"/>
            <ac:picMk id="18" creationId="{C2D75EE2-CF15-45F1-A961-37B449E21483}"/>
          </ac:picMkLst>
        </pc:picChg>
        <pc:picChg chg="add del">
          <ac:chgData name="Galina Stebletsova" userId="95e1a5fc-2b26-4f28-8bab-eb8a42e9fb83" providerId="ADAL" clId="{751CB97F-40E2-4FE4-8E43-DEE065C0C87D}" dt="2022-04-03T22:49:44.488" v="191" actId="26606"/>
          <ac:picMkLst>
            <pc:docMk/>
            <pc:sldMk cId="2795117518" sldId="276"/>
            <ac:picMk id="20" creationId="{CBECFFDC-94DB-4DA3-94FE-22FEDDA8FA30}"/>
          </ac:picMkLst>
        </pc:picChg>
        <pc:picChg chg="add del">
          <ac:chgData name="Galina Stebletsova" userId="95e1a5fc-2b26-4f28-8bab-eb8a42e9fb83" providerId="ADAL" clId="{751CB97F-40E2-4FE4-8E43-DEE065C0C87D}" dt="2022-04-03T22:49:44.488" v="191" actId="26606"/>
          <ac:picMkLst>
            <pc:docMk/>
            <pc:sldMk cId="2795117518" sldId="276"/>
            <ac:picMk id="21" creationId="{8EC1A43B-D167-4E96-B7AD-61D3D9225CBB}"/>
          </ac:picMkLst>
        </pc:picChg>
        <pc:picChg chg="add del">
          <ac:chgData name="Galina Stebletsova" userId="95e1a5fc-2b26-4f28-8bab-eb8a42e9fb83" providerId="ADAL" clId="{751CB97F-40E2-4FE4-8E43-DEE065C0C87D}" dt="2022-04-03T22:49:44.488" v="191" actId="26606"/>
          <ac:picMkLst>
            <pc:docMk/>
            <pc:sldMk cId="2795117518" sldId="276"/>
            <ac:picMk id="22" creationId="{86623E07-B4B3-43D5-AB6E-5FD9A1C11D35}"/>
          </ac:picMkLst>
        </pc:picChg>
        <pc:picChg chg="add del">
          <ac:chgData name="Galina Stebletsova" userId="95e1a5fc-2b26-4f28-8bab-eb8a42e9fb83" providerId="ADAL" clId="{751CB97F-40E2-4FE4-8E43-DEE065C0C87D}" dt="2022-04-03T22:49:51.418" v="194" actId="26606"/>
          <ac:picMkLst>
            <pc:docMk/>
            <pc:sldMk cId="2795117518" sldId="276"/>
            <ac:picMk id="25" creationId="{CBECFFDC-94DB-4DA3-94FE-22FEDDA8FA30}"/>
          </ac:picMkLst>
        </pc:picChg>
        <pc:picChg chg="add del">
          <ac:chgData name="Galina Stebletsova" userId="95e1a5fc-2b26-4f28-8bab-eb8a42e9fb83" providerId="ADAL" clId="{751CB97F-40E2-4FE4-8E43-DEE065C0C87D}" dt="2022-04-03T22:49:51.418" v="194" actId="26606"/>
          <ac:picMkLst>
            <pc:docMk/>
            <pc:sldMk cId="2795117518" sldId="276"/>
            <ac:picMk id="26" creationId="{F7057E50-1D91-4453-BBA0-DD604B5CDAE4}"/>
          </ac:picMkLst>
        </pc:picChg>
      </pc:sldChg>
      <pc:sldChg chg="addSp delSp modSp mod setBg modClrScheme chgLayout">
        <pc:chgData name="Galina Stebletsova" userId="95e1a5fc-2b26-4f28-8bab-eb8a42e9fb83" providerId="ADAL" clId="{751CB97F-40E2-4FE4-8E43-DEE065C0C87D}" dt="2022-04-03T22:52:35.417" v="213" actId="113"/>
        <pc:sldMkLst>
          <pc:docMk/>
          <pc:sldMk cId="2076291259" sldId="277"/>
        </pc:sldMkLst>
        <pc:spChg chg="mod ord">
          <ac:chgData name="Galina Stebletsova" userId="95e1a5fc-2b26-4f28-8bab-eb8a42e9fb83" providerId="ADAL" clId="{751CB97F-40E2-4FE4-8E43-DEE065C0C87D}" dt="2022-04-03T22:52:35.417" v="213" actId="113"/>
          <ac:spMkLst>
            <pc:docMk/>
            <pc:sldMk cId="2076291259" sldId="277"/>
            <ac:spMk id="2" creationId="{9A0E4D33-BE8C-406C-94B0-46785434D5C3}"/>
          </ac:spMkLst>
        </pc:spChg>
        <pc:spChg chg="mod ord">
          <ac:chgData name="Galina Stebletsova" userId="95e1a5fc-2b26-4f28-8bab-eb8a42e9fb83" providerId="ADAL" clId="{751CB97F-40E2-4FE4-8E43-DEE065C0C87D}" dt="2022-04-03T22:52:28.303" v="211" actId="255"/>
          <ac:spMkLst>
            <pc:docMk/>
            <pc:sldMk cId="2076291259" sldId="277"/>
            <ac:spMk id="3" creationId="{8A0C3E57-1F4B-4449-9B66-F4DCAC672355}"/>
          </ac:spMkLst>
        </pc:spChg>
        <pc:spChg chg="add del mod ord">
          <ac:chgData name="Galina Stebletsova" userId="95e1a5fc-2b26-4f28-8bab-eb8a42e9fb83" providerId="ADAL" clId="{751CB97F-40E2-4FE4-8E43-DEE065C0C87D}" dt="2022-04-03T22:52:06.210" v="205" actId="22"/>
          <ac:spMkLst>
            <pc:docMk/>
            <pc:sldMk cId="2076291259" sldId="277"/>
            <ac:spMk id="4" creationId="{579D6CB9-9EA5-4658-8BDB-8B6F58BFF621}"/>
          </ac:spMkLst>
        </pc:spChg>
        <pc:picChg chg="add mod ord">
          <ac:chgData name="Galina Stebletsova" userId="95e1a5fc-2b26-4f28-8bab-eb8a42e9fb83" providerId="ADAL" clId="{751CB97F-40E2-4FE4-8E43-DEE065C0C87D}" dt="2022-04-03T22:52:18.847" v="210" actId="26606"/>
          <ac:picMkLst>
            <pc:docMk/>
            <pc:sldMk cId="2076291259" sldId="277"/>
            <ac:picMk id="6" creationId="{35F14234-052A-49AA-9755-E6D36742C299}"/>
          </ac:picMkLst>
        </pc:picChg>
        <pc:picChg chg="add del">
          <ac:chgData name="Galina Stebletsova" userId="95e1a5fc-2b26-4f28-8bab-eb8a42e9fb83" providerId="ADAL" clId="{751CB97F-40E2-4FE4-8E43-DEE065C0C87D}" dt="2022-04-03T22:52:14.132" v="207" actId="26606"/>
          <ac:picMkLst>
            <pc:docMk/>
            <pc:sldMk cId="2076291259" sldId="277"/>
            <ac:picMk id="11" creationId="{DF6A9299-1D12-47E2-9DD4-03342553C4AA}"/>
          </ac:picMkLst>
        </pc:picChg>
        <pc:picChg chg="add del">
          <ac:chgData name="Galina Stebletsova" userId="95e1a5fc-2b26-4f28-8bab-eb8a42e9fb83" providerId="ADAL" clId="{751CB97F-40E2-4FE4-8E43-DEE065C0C87D}" dt="2022-04-03T22:52:18.824" v="209" actId="26606"/>
          <ac:picMkLst>
            <pc:docMk/>
            <pc:sldMk cId="2076291259" sldId="277"/>
            <ac:picMk id="13" creationId="{DF6A9299-1D12-47E2-9DD4-03342553C4AA}"/>
          </ac:picMkLst>
        </pc:picChg>
        <pc:picChg chg="add">
          <ac:chgData name="Galina Stebletsova" userId="95e1a5fc-2b26-4f28-8bab-eb8a42e9fb83" providerId="ADAL" clId="{751CB97F-40E2-4FE4-8E43-DEE065C0C87D}" dt="2022-04-03T22:52:18.847" v="210" actId="26606"/>
          <ac:picMkLst>
            <pc:docMk/>
            <pc:sldMk cId="2076291259" sldId="277"/>
            <ac:picMk id="15" creationId="{DF6A9299-1D12-47E2-9DD4-03342553C4AA}"/>
          </ac:picMkLst>
        </pc:picChg>
      </pc:sldChg>
      <pc:sldChg chg="modSp mod">
        <pc:chgData name="Galina Stebletsova" userId="95e1a5fc-2b26-4f28-8bab-eb8a42e9fb83" providerId="ADAL" clId="{751CB97F-40E2-4FE4-8E43-DEE065C0C87D}" dt="2022-04-03T22:52:51.702" v="216" actId="255"/>
        <pc:sldMkLst>
          <pc:docMk/>
          <pc:sldMk cId="3751444534" sldId="278"/>
        </pc:sldMkLst>
        <pc:spChg chg="mod">
          <ac:chgData name="Galina Stebletsova" userId="95e1a5fc-2b26-4f28-8bab-eb8a42e9fb83" providerId="ADAL" clId="{751CB97F-40E2-4FE4-8E43-DEE065C0C87D}" dt="2022-04-03T22:52:43.200" v="215" actId="122"/>
          <ac:spMkLst>
            <pc:docMk/>
            <pc:sldMk cId="3751444534" sldId="278"/>
            <ac:spMk id="2" creationId="{C51EE1E6-1848-4C07-9C43-0F84A5E7E3E6}"/>
          </ac:spMkLst>
        </pc:spChg>
        <pc:spChg chg="mod">
          <ac:chgData name="Galina Stebletsova" userId="95e1a5fc-2b26-4f28-8bab-eb8a42e9fb83" providerId="ADAL" clId="{751CB97F-40E2-4FE4-8E43-DEE065C0C87D}" dt="2022-04-03T22:52:51.702" v="216" actId="255"/>
          <ac:spMkLst>
            <pc:docMk/>
            <pc:sldMk cId="3751444534" sldId="278"/>
            <ac:spMk id="3" creationId="{18D1F065-F711-45B2-8DDB-BA7F6D11966E}"/>
          </ac:spMkLst>
        </pc:spChg>
      </pc:sldChg>
      <pc:sldChg chg="modSp mod">
        <pc:chgData name="Galina Stebletsova" userId="95e1a5fc-2b26-4f28-8bab-eb8a42e9fb83" providerId="ADAL" clId="{751CB97F-40E2-4FE4-8E43-DEE065C0C87D}" dt="2022-04-03T22:54:25.812" v="252" actId="14100"/>
        <pc:sldMkLst>
          <pc:docMk/>
          <pc:sldMk cId="3045910025" sldId="279"/>
        </pc:sldMkLst>
        <pc:spChg chg="mod">
          <ac:chgData name="Galina Stebletsova" userId="95e1a5fc-2b26-4f28-8bab-eb8a42e9fb83" providerId="ADAL" clId="{751CB97F-40E2-4FE4-8E43-DEE065C0C87D}" dt="2022-04-03T22:52:57.895" v="218" actId="122"/>
          <ac:spMkLst>
            <pc:docMk/>
            <pc:sldMk cId="3045910025" sldId="279"/>
            <ac:spMk id="2" creationId="{9768E7B3-C033-4672-8E3D-6C3972E9A9EC}"/>
          </ac:spMkLst>
        </pc:spChg>
        <pc:spChg chg="mod">
          <ac:chgData name="Galina Stebletsova" userId="95e1a5fc-2b26-4f28-8bab-eb8a42e9fb83" providerId="ADAL" clId="{751CB97F-40E2-4FE4-8E43-DEE065C0C87D}" dt="2022-04-03T22:54:25.812" v="252" actId="14100"/>
          <ac:spMkLst>
            <pc:docMk/>
            <pc:sldMk cId="3045910025" sldId="279"/>
            <ac:spMk id="3" creationId="{8A030560-1664-4049-821D-505D9F95161B}"/>
          </ac:spMkLst>
        </pc:spChg>
      </pc:sldChg>
      <pc:sldChg chg="addSp modSp mod setBg">
        <pc:chgData name="Galina Stebletsova" userId="95e1a5fc-2b26-4f28-8bab-eb8a42e9fb83" providerId="ADAL" clId="{751CB97F-40E2-4FE4-8E43-DEE065C0C87D}" dt="2022-04-03T22:55:41.949" v="258" actId="113"/>
        <pc:sldMkLst>
          <pc:docMk/>
          <pc:sldMk cId="2372783569" sldId="280"/>
        </pc:sldMkLst>
        <pc:spChg chg="mod">
          <ac:chgData name="Galina Stebletsova" userId="95e1a5fc-2b26-4f28-8bab-eb8a42e9fb83" providerId="ADAL" clId="{751CB97F-40E2-4FE4-8E43-DEE065C0C87D}" dt="2022-04-03T22:55:41.949" v="258" actId="113"/>
          <ac:spMkLst>
            <pc:docMk/>
            <pc:sldMk cId="2372783569" sldId="280"/>
            <ac:spMk id="2" creationId="{AF24066A-C8F8-4B40-8B96-8FDCBB35B77B}"/>
          </ac:spMkLst>
        </pc:spChg>
        <pc:spChg chg="mod">
          <ac:chgData name="Galina Stebletsova" userId="95e1a5fc-2b26-4f28-8bab-eb8a42e9fb83" providerId="ADAL" clId="{751CB97F-40E2-4FE4-8E43-DEE065C0C87D}" dt="2022-04-03T22:55:37.266" v="257" actId="26606"/>
          <ac:spMkLst>
            <pc:docMk/>
            <pc:sldMk cId="2372783569" sldId="280"/>
            <ac:spMk id="3" creationId="{46BF774B-D4C8-43E6-B60E-56130297B0A7}"/>
          </ac:spMkLst>
        </pc:spChg>
        <pc:picChg chg="add mod">
          <ac:chgData name="Galina Stebletsova" userId="95e1a5fc-2b26-4f28-8bab-eb8a42e9fb83" providerId="ADAL" clId="{751CB97F-40E2-4FE4-8E43-DEE065C0C87D}" dt="2022-04-03T22:55:37.266" v="257" actId="26606"/>
          <ac:picMkLst>
            <pc:docMk/>
            <pc:sldMk cId="2372783569" sldId="280"/>
            <ac:picMk id="5" creationId="{B714E401-2879-40CD-884B-8C0275404A17}"/>
          </ac:picMkLst>
        </pc:picChg>
        <pc:picChg chg="add">
          <ac:chgData name="Galina Stebletsova" userId="95e1a5fc-2b26-4f28-8bab-eb8a42e9fb83" providerId="ADAL" clId="{751CB97F-40E2-4FE4-8E43-DEE065C0C87D}" dt="2022-04-03T22:55:37.266" v="257" actId="26606"/>
          <ac:picMkLst>
            <pc:docMk/>
            <pc:sldMk cId="2372783569" sldId="280"/>
            <ac:picMk id="10" creationId="{6AF6706C-CF07-43A1-BCC4-CBA5D33820DA}"/>
          </ac:picMkLst>
        </pc:picChg>
      </pc:sldChg>
      <pc:sldChg chg="addSp delSp modSp mod setBg">
        <pc:chgData name="Galina Stebletsova" userId="95e1a5fc-2b26-4f28-8bab-eb8a42e9fb83" providerId="ADAL" clId="{751CB97F-40E2-4FE4-8E43-DEE065C0C87D}" dt="2022-04-03T22:56:47.051" v="266" actId="255"/>
        <pc:sldMkLst>
          <pc:docMk/>
          <pc:sldMk cId="1422820862" sldId="281"/>
        </pc:sldMkLst>
        <pc:spChg chg="mod">
          <ac:chgData name="Galina Stebletsova" userId="95e1a5fc-2b26-4f28-8bab-eb8a42e9fb83" providerId="ADAL" clId="{751CB97F-40E2-4FE4-8E43-DEE065C0C87D}" dt="2022-04-03T22:56:42.191" v="265" actId="113"/>
          <ac:spMkLst>
            <pc:docMk/>
            <pc:sldMk cId="1422820862" sldId="281"/>
            <ac:spMk id="2" creationId="{36842D14-3724-47FE-A761-BA0808209051}"/>
          </ac:spMkLst>
        </pc:spChg>
        <pc:spChg chg="mod">
          <ac:chgData name="Galina Stebletsova" userId="95e1a5fc-2b26-4f28-8bab-eb8a42e9fb83" providerId="ADAL" clId="{751CB97F-40E2-4FE4-8E43-DEE065C0C87D}" dt="2022-04-03T22:56:47.051" v="266" actId="255"/>
          <ac:spMkLst>
            <pc:docMk/>
            <pc:sldMk cId="1422820862" sldId="281"/>
            <ac:spMk id="4" creationId="{40105410-00E2-4430-BDAF-CB0AED83554D}"/>
          </ac:spMkLst>
        </pc:spChg>
        <pc:spChg chg="del">
          <ac:chgData name="Galina Stebletsova" userId="95e1a5fc-2b26-4f28-8bab-eb8a42e9fb83" providerId="ADAL" clId="{751CB97F-40E2-4FE4-8E43-DEE065C0C87D}" dt="2022-04-03T22:56:30.525" v="259" actId="22"/>
          <ac:spMkLst>
            <pc:docMk/>
            <pc:sldMk cId="1422820862" sldId="281"/>
            <ac:spMk id="5" creationId="{A5CE753E-7CE2-40F3-B689-0826D14505B4}"/>
          </ac:spMkLst>
        </pc:spChg>
        <pc:picChg chg="add mod ord">
          <ac:chgData name="Galina Stebletsova" userId="95e1a5fc-2b26-4f28-8bab-eb8a42e9fb83" providerId="ADAL" clId="{751CB97F-40E2-4FE4-8E43-DEE065C0C87D}" dt="2022-04-03T22:56:37.835" v="264" actId="26606"/>
          <ac:picMkLst>
            <pc:docMk/>
            <pc:sldMk cId="1422820862" sldId="281"/>
            <ac:picMk id="7" creationId="{0DEAC5D1-0446-4AA1-961B-50BAB4FB679B}"/>
          </ac:picMkLst>
        </pc:picChg>
        <pc:picChg chg="add del">
          <ac:chgData name="Galina Stebletsova" userId="95e1a5fc-2b26-4f28-8bab-eb8a42e9fb83" providerId="ADAL" clId="{751CB97F-40E2-4FE4-8E43-DEE065C0C87D}" dt="2022-04-03T22:56:35.942" v="261" actId="26606"/>
          <ac:picMkLst>
            <pc:docMk/>
            <pc:sldMk cId="1422820862" sldId="281"/>
            <ac:picMk id="12" creationId="{A53ED3FC-3BE8-4F1F-BEF1-74B1C721718A}"/>
          </ac:picMkLst>
        </pc:picChg>
        <pc:picChg chg="add del">
          <ac:chgData name="Galina Stebletsova" userId="95e1a5fc-2b26-4f28-8bab-eb8a42e9fb83" providerId="ADAL" clId="{751CB97F-40E2-4FE4-8E43-DEE065C0C87D}" dt="2022-04-03T22:56:37.813" v="263" actId="26606"/>
          <ac:picMkLst>
            <pc:docMk/>
            <pc:sldMk cId="1422820862" sldId="281"/>
            <ac:picMk id="14" creationId="{DF6A9299-1D12-47E2-9DD4-03342553C4AA}"/>
          </ac:picMkLst>
        </pc:picChg>
        <pc:picChg chg="add">
          <ac:chgData name="Galina Stebletsova" userId="95e1a5fc-2b26-4f28-8bab-eb8a42e9fb83" providerId="ADAL" clId="{751CB97F-40E2-4FE4-8E43-DEE065C0C87D}" dt="2022-04-03T22:56:37.835" v="264" actId="26606"/>
          <ac:picMkLst>
            <pc:docMk/>
            <pc:sldMk cId="1422820862" sldId="281"/>
            <ac:picMk id="16" creationId="{A53ED3FC-3BE8-4F1F-BEF1-74B1C721718A}"/>
          </ac:picMkLst>
        </pc:picChg>
      </pc:sldChg>
      <pc:sldChg chg="addSp delSp modSp mod setBg">
        <pc:chgData name="Galina Stebletsova" userId="95e1a5fc-2b26-4f28-8bab-eb8a42e9fb83" providerId="ADAL" clId="{751CB97F-40E2-4FE4-8E43-DEE065C0C87D}" dt="2022-04-03T22:30:20.135" v="4" actId="26606"/>
        <pc:sldMkLst>
          <pc:docMk/>
          <pc:sldMk cId="305831654" sldId="282"/>
        </pc:sldMkLst>
        <pc:spChg chg="mod">
          <ac:chgData name="Galina Stebletsova" userId="95e1a5fc-2b26-4f28-8bab-eb8a42e9fb83" providerId="ADAL" clId="{751CB97F-40E2-4FE4-8E43-DEE065C0C87D}" dt="2022-04-03T22:30:20.135" v="4" actId="26606"/>
          <ac:spMkLst>
            <pc:docMk/>
            <pc:sldMk cId="305831654" sldId="282"/>
            <ac:spMk id="2" creationId="{F7F6E94B-66DB-4D2F-9E94-7088B431DF3D}"/>
          </ac:spMkLst>
        </pc:spChg>
        <pc:spChg chg="mod ord">
          <ac:chgData name="Galina Stebletsova" userId="95e1a5fc-2b26-4f28-8bab-eb8a42e9fb83" providerId="ADAL" clId="{751CB97F-40E2-4FE4-8E43-DEE065C0C87D}" dt="2022-04-03T22:30:20.135" v="4" actId="26606"/>
          <ac:spMkLst>
            <pc:docMk/>
            <pc:sldMk cId="305831654" sldId="282"/>
            <ac:spMk id="4" creationId="{296164EE-86EC-4718-99CF-16E98331BC85}"/>
          </ac:spMkLst>
        </pc:spChg>
        <pc:spChg chg="del">
          <ac:chgData name="Galina Stebletsova" userId="95e1a5fc-2b26-4f28-8bab-eb8a42e9fb83" providerId="ADAL" clId="{751CB97F-40E2-4FE4-8E43-DEE065C0C87D}" dt="2022-04-03T22:30:14.297" v="0" actId="22"/>
          <ac:spMkLst>
            <pc:docMk/>
            <pc:sldMk cId="305831654" sldId="282"/>
            <ac:spMk id="5" creationId="{AA617B63-B004-4A41-8380-70A491C412C9}"/>
          </ac:spMkLst>
        </pc:spChg>
        <pc:picChg chg="add mod ord">
          <ac:chgData name="Galina Stebletsova" userId="95e1a5fc-2b26-4f28-8bab-eb8a42e9fb83" providerId="ADAL" clId="{751CB97F-40E2-4FE4-8E43-DEE065C0C87D}" dt="2022-04-03T22:30:20.135" v="4" actId="26606"/>
          <ac:picMkLst>
            <pc:docMk/>
            <pc:sldMk cId="305831654" sldId="282"/>
            <ac:picMk id="7" creationId="{91860F1D-4659-46EB-9021-8527736DABE2}"/>
          </ac:picMkLst>
        </pc:picChg>
        <pc:picChg chg="add del">
          <ac:chgData name="Galina Stebletsova" userId="95e1a5fc-2b26-4f28-8bab-eb8a42e9fb83" providerId="ADAL" clId="{751CB97F-40E2-4FE4-8E43-DEE065C0C87D}" dt="2022-04-03T22:30:20.104" v="3" actId="26606"/>
          <ac:picMkLst>
            <pc:docMk/>
            <pc:sldMk cId="305831654" sldId="282"/>
            <ac:picMk id="12" creationId="{DF6A9299-1D12-47E2-9DD4-03342553C4AA}"/>
          </ac:picMkLst>
        </pc:picChg>
        <pc:picChg chg="add">
          <ac:chgData name="Galina Stebletsova" userId="95e1a5fc-2b26-4f28-8bab-eb8a42e9fb83" providerId="ADAL" clId="{751CB97F-40E2-4FE4-8E43-DEE065C0C87D}" dt="2022-04-03T22:30:20.135" v="4" actId="26606"/>
          <ac:picMkLst>
            <pc:docMk/>
            <pc:sldMk cId="305831654" sldId="282"/>
            <ac:picMk id="14" creationId="{DF6A9299-1D12-47E2-9DD4-03342553C4AA}"/>
          </ac:picMkLst>
        </pc:picChg>
      </pc:sldChg>
      <pc:sldChg chg="addSp delSp modSp new mod modClrScheme chgLayout">
        <pc:chgData name="Galina Stebletsova" userId="95e1a5fc-2b26-4f28-8bab-eb8a42e9fb83" providerId="ADAL" clId="{751CB97F-40E2-4FE4-8E43-DEE065C0C87D}" dt="2022-04-03T23:04:15.398" v="309" actId="20577"/>
        <pc:sldMkLst>
          <pc:docMk/>
          <pc:sldMk cId="637135464" sldId="283"/>
        </pc:sldMkLst>
        <pc:spChg chg="mod ord">
          <ac:chgData name="Galina Stebletsova" userId="95e1a5fc-2b26-4f28-8bab-eb8a42e9fb83" providerId="ADAL" clId="{751CB97F-40E2-4FE4-8E43-DEE065C0C87D}" dt="2022-04-03T23:02:53.744" v="279" actId="700"/>
          <ac:spMkLst>
            <pc:docMk/>
            <pc:sldMk cId="637135464" sldId="283"/>
            <ac:spMk id="2" creationId="{E4A41DF4-B650-4FEE-8271-2DEE4EB884E4}"/>
          </ac:spMkLst>
        </pc:spChg>
        <pc:spChg chg="del mod ord">
          <ac:chgData name="Galina Stebletsova" userId="95e1a5fc-2b26-4f28-8bab-eb8a42e9fb83" providerId="ADAL" clId="{751CB97F-40E2-4FE4-8E43-DEE065C0C87D}" dt="2022-04-03T23:02:53.744" v="279" actId="700"/>
          <ac:spMkLst>
            <pc:docMk/>
            <pc:sldMk cId="637135464" sldId="283"/>
            <ac:spMk id="3" creationId="{6C6427AA-0F50-43CB-8F29-765CF9F84657}"/>
          </ac:spMkLst>
        </pc:spChg>
        <pc:spChg chg="del">
          <ac:chgData name="Galina Stebletsova" userId="95e1a5fc-2b26-4f28-8bab-eb8a42e9fb83" providerId="ADAL" clId="{751CB97F-40E2-4FE4-8E43-DEE065C0C87D}" dt="2022-04-03T23:02:53.744" v="279" actId="700"/>
          <ac:spMkLst>
            <pc:docMk/>
            <pc:sldMk cId="637135464" sldId="283"/>
            <ac:spMk id="4" creationId="{270BEFD9-7EB5-4009-A763-AA89BE6D7681}"/>
          </ac:spMkLst>
        </pc:spChg>
        <pc:spChg chg="add mod ord">
          <ac:chgData name="Galina Stebletsova" userId="95e1a5fc-2b26-4f28-8bab-eb8a42e9fb83" providerId="ADAL" clId="{751CB97F-40E2-4FE4-8E43-DEE065C0C87D}" dt="2022-04-03T23:04:15.398" v="309" actId="20577"/>
          <ac:spMkLst>
            <pc:docMk/>
            <pc:sldMk cId="637135464" sldId="283"/>
            <ac:spMk id="5" creationId="{E84438E1-672A-4601-B53D-8985D9F596EB}"/>
          </ac:spMkLst>
        </pc:spChg>
      </pc:sldChg>
      <pc:sldChg chg="addSp delSp modSp new mod setBg modClrScheme chgLayout">
        <pc:chgData name="Galina Stebletsova" userId="95e1a5fc-2b26-4f28-8bab-eb8a42e9fb83" providerId="ADAL" clId="{751CB97F-40E2-4FE4-8E43-DEE065C0C87D}" dt="2022-04-03T23:10:57.174" v="421" actId="20577"/>
        <pc:sldMkLst>
          <pc:docMk/>
          <pc:sldMk cId="2974576999" sldId="284"/>
        </pc:sldMkLst>
        <pc:spChg chg="mod ord">
          <ac:chgData name="Galina Stebletsova" userId="95e1a5fc-2b26-4f28-8bab-eb8a42e9fb83" providerId="ADAL" clId="{751CB97F-40E2-4FE4-8E43-DEE065C0C87D}" dt="2022-04-03T23:08:20.297" v="416" actId="26606"/>
          <ac:spMkLst>
            <pc:docMk/>
            <pc:sldMk cId="2974576999" sldId="284"/>
            <ac:spMk id="2" creationId="{24601D85-C818-4536-AC80-F2F29E305E8E}"/>
          </ac:spMkLst>
        </pc:spChg>
        <pc:spChg chg="del mod ord">
          <ac:chgData name="Galina Stebletsova" userId="95e1a5fc-2b26-4f28-8bab-eb8a42e9fb83" providerId="ADAL" clId="{751CB97F-40E2-4FE4-8E43-DEE065C0C87D}" dt="2022-04-03T23:06:14.657" v="321" actId="700"/>
          <ac:spMkLst>
            <pc:docMk/>
            <pc:sldMk cId="2974576999" sldId="284"/>
            <ac:spMk id="3" creationId="{363EC297-D365-4091-97B1-C8D9157F14ED}"/>
          </ac:spMkLst>
        </pc:spChg>
        <pc:spChg chg="del">
          <ac:chgData name="Galina Stebletsova" userId="95e1a5fc-2b26-4f28-8bab-eb8a42e9fb83" providerId="ADAL" clId="{751CB97F-40E2-4FE4-8E43-DEE065C0C87D}" dt="2022-04-03T23:06:14.657" v="321" actId="700"/>
          <ac:spMkLst>
            <pc:docMk/>
            <pc:sldMk cId="2974576999" sldId="284"/>
            <ac:spMk id="4" creationId="{67FC4F41-5652-47AD-9800-E20B1AB3711D}"/>
          </ac:spMkLst>
        </pc:spChg>
        <pc:spChg chg="add mod ord">
          <ac:chgData name="Galina Stebletsova" userId="95e1a5fc-2b26-4f28-8bab-eb8a42e9fb83" providerId="ADAL" clId="{751CB97F-40E2-4FE4-8E43-DEE065C0C87D}" dt="2022-04-03T23:10:57.174" v="421" actId="20577"/>
          <ac:spMkLst>
            <pc:docMk/>
            <pc:sldMk cId="2974576999" sldId="284"/>
            <ac:spMk id="5" creationId="{14217B2A-9A7F-4542-98E0-412C26E96087}"/>
          </ac:spMkLst>
        </pc:spChg>
        <pc:spChg chg="add del mod ord">
          <ac:chgData name="Galina Stebletsova" userId="95e1a5fc-2b26-4f28-8bab-eb8a42e9fb83" providerId="ADAL" clId="{751CB97F-40E2-4FE4-8E43-DEE065C0C87D}" dt="2022-04-03T23:07:44.674" v="406" actId="22"/>
          <ac:spMkLst>
            <pc:docMk/>
            <pc:sldMk cId="2974576999" sldId="284"/>
            <ac:spMk id="6" creationId="{E0A71BAD-F65E-499F-8B4D-F212337FA48E}"/>
          </ac:spMkLst>
        </pc:spChg>
        <pc:picChg chg="add mod ord">
          <ac:chgData name="Galina Stebletsova" userId="95e1a5fc-2b26-4f28-8bab-eb8a42e9fb83" providerId="ADAL" clId="{751CB97F-40E2-4FE4-8E43-DEE065C0C87D}" dt="2022-04-03T23:08:20.297" v="416" actId="26606"/>
          <ac:picMkLst>
            <pc:docMk/>
            <pc:sldMk cId="2974576999" sldId="284"/>
            <ac:picMk id="8" creationId="{DB60C7C2-758F-4865-8768-13312EAE1267}"/>
          </ac:picMkLst>
        </pc:picChg>
        <pc:picChg chg="add del">
          <ac:chgData name="Galina Stebletsova" userId="95e1a5fc-2b26-4f28-8bab-eb8a42e9fb83" providerId="ADAL" clId="{751CB97F-40E2-4FE4-8E43-DEE065C0C87D}" dt="2022-04-03T23:08:05.072" v="411" actId="26606"/>
          <ac:picMkLst>
            <pc:docMk/>
            <pc:sldMk cId="2974576999" sldId="284"/>
            <ac:picMk id="13" creationId="{DF6A9299-1D12-47E2-9DD4-03342553C4AA}"/>
          </ac:picMkLst>
        </pc:picChg>
        <pc:picChg chg="add del">
          <ac:chgData name="Galina Stebletsova" userId="95e1a5fc-2b26-4f28-8bab-eb8a42e9fb83" providerId="ADAL" clId="{751CB97F-40E2-4FE4-8E43-DEE065C0C87D}" dt="2022-04-03T23:08:12.207" v="413" actId="26606"/>
          <ac:picMkLst>
            <pc:docMk/>
            <pc:sldMk cId="2974576999" sldId="284"/>
            <ac:picMk id="15" creationId="{A53ED3FC-3BE8-4F1F-BEF1-74B1C721718A}"/>
          </ac:picMkLst>
        </pc:picChg>
        <pc:picChg chg="add del">
          <ac:chgData name="Galina Stebletsova" userId="95e1a5fc-2b26-4f28-8bab-eb8a42e9fb83" providerId="ADAL" clId="{751CB97F-40E2-4FE4-8E43-DEE065C0C87D}" dt="2022-04-03T23:08:20.273" v="415" actId="26606"/>
          <ac:picMkLst>
            <pc:docMk/>
            <pc:sldMk cId="2974576999" sldId="284"/>
            <ac:picMk id="17" creationId="{A53ED3FC-3BE8-4F1F-BEF1-74B1C721718A}"/>
          </ac:picMkLst>
        </pc:picChg>
        <pc:picChg chg="add">
          <ac:chgData name="Galina Stebletsova" userId="95e1a5fc-2b26-4f28-8bab-eb8a42e9fb83" providerId="ADAL" clId="{751CB97F-40E2-4FE4-8E43-DEE065C0C87D}" dt="2022-04-03T23:08:20.297" v="416" actId="26606"/>
          <ac:picMkLst>
            <pc:docMk/>
            <pc:sldMk cId="2974576999" sldId="284"/>
            <ac:picMk id="19" creationId="{A53ED3FC-3BE8-4F1F-BEF1-74B1C721718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D3A49-591A-4E65-99C8-F8E8AA76610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F6E904F9-461E-4EA3-8DE4-82D27722E7CD}">
      <dgm:prSet/>
      <dgm:spPr/>
      <dgm:t>
        <a:bodyPr/>
        <a:lstStyle/>
        <a:p>
          <a:r>
            <a:rPr lang="en-NZ"/>
            <a:t>Working in a team</a:t>
          </a:r>
          <a:endParaRPr lang="en-US"/>
        </a:p>
      </dgm:t>
    </dgm:pt>
    <dgm:pt modelId="{044F6273-0737-4CA8-82E6-D881D72743F7}" type="parTrans" cxnId="{88D32D79-9569-461B-98A2-5E8E47DE7A09}">
      <dgm:prSet/>
      <dgm:spPr/>
      <dgm:t>
        <a:bodyPr/>
        <a:lstStyle/>
        <a:p>
          <a:endParaRPr lang="en-US"/>
        </a:p>
      </dgm:t>
    </dgm:pt>
    <dgm:pt modelId="{5212EBB3-CA90-4C72-A5A1-4B8196BB2DCA}" type="sibTrans" cxnId="{88D32D79-9569-461B-98A2-5E8E47DE7A09}">
      <dgm:prSet/>
      <dgm:spPr/>
      <dgm:t>
        <a:bodyPr/>
        <a:lstStyle/>
        <a:p>
          <a:endParaRPr lang="en-US"/>
        </a:p>
      </dgm:t>
    </dgm:pt>
    <dgm:pt modelId="{19C2262A-F047-491B-B2AA-F1C83F66B9CC}">
      <dgm:prSet/>
      <dgm:spPr/>
      <dgm:t>
        <a:bodyPr/>
        <a:lstStyle/>
        <a:p>
          <a:r>
            <a:rPr lang="en-NZ"/>
            <a:t>The role of communication</a:t>
          </a:r>
          <a:endParaRPr lang="en-US"/>
        </a:p>
      </dgm:t>
    </dgm:pt>
    <dgm:pt modelId="{CFA2D7FF-1D2C-4618-97E3-CBAC777D5FEE}" type="parTrans" cxnId="{79133FB9-A802-4467-ADDE-747FBC434C3E}">
      <dgm:prSet/>
      <dgm:spPr/>
      <dgm:t>
        <a:bodyPr/>
        <a:lstStyle/>
        <a:p>
          <a:endParaRPr lang="en-US"/>
        </a:p>
      </dgm:t>
    </dgm:pt>
    <dgm:pt modelId="{9C332AB8-3DBA-4333-9ED2-230577D017E8}" type="sibTrans" cxnId="{79133FB9-A802-4467-ADDE-747FBC434C3E}">
      <dgm:prSet/>
      <dgm:spPr/>
      <dgm:t>
        <a:bodyPr/>
        <a:lstStyle/>
        <a:p>
          <a:endParaRPr lang="en-US"/>
        </a:p>
      </dgm:t>
    </dgm:pt>
    <dgm:pt modelId="{5652EA2E-3F90-455E-A85E-0A885C6041C5}">
      <dgm:prSet/>
      <dgm:spPr/>
      <dgm:t>
        <a:bodyPr/>
        <a:lstStyle/>
        <a:p>
          <a:r>
            <a:rPr lang="en-NZ"/>
            <a:t>The place of policies</a:t>
          </a:r>
          <a:endParaRPr lang="en-US"/>
        </a:p>
      </dgm:t>
    </dgm:pt>
    <dgm:pt modelId="{D752FD7A-C0D0-4A81-A7E7-E85A628FA325}" type="parTrans" cxnId="{0B8C72D0-3538-4EDD-A91B-80CCB0F05A57}">
      <dgm:prSet/>
      <dgm:spPr/>
      <dgm:t>
        <a:bodyPr/>
        <a:lstStyle/>
        <a:p>
          <a:endParaRPr lang="en-US"/>
        </a:p>
      </dgm:t>
    </dgm:pt>
    <dgm:pt modelId="{1DBA030E-1BD7-4E43-97A3-A913FDA132DA}" type="sibTrans" cxnId="{0B8C72D0-3538-4EDD-A91B-80CCB0F05A57}">
      <dgm:prSet/>
      <dgm:spPr/>
      <dgm:t>
        <a:bodyPr/>
        <a:lstStyle/>
        <a:p>
          <a:endParaRPr lang="en-US"/>
        </a:p>
      </dgm:t>
    </dgm:pt>
    <dgm:pt modelId="{812FE710-1203-448A-BC7E-1A26EDB8983B}" type="pres">
      <dgm:prSet presAssocID="{8F0D3A49-591A-4E65-99C8-F8E8AA766100}" presName="linear" presStyleCnt="0">
        <dgm:presLayoutVars>
          <dgm:animLvl val="lvl"/>
          <dgm:resizeHandles val="exact"/>
        </dgm:presLayoutVars>
      </dgm:prSet>
      <dgm:spPr/>
    </dgm:pt>
    <dgm:pt modelId="{B710F7C6-AC7A-4045-B6CB-64EB2662D63B}" type="pres">
      <dgm:prSet presAssocID="{F6E904F9-461E-4EA3-8DE4-82D27722E7CD}" presName="parentText" presStyleLbl="node1" presStyleIdx="0" presStyleCnt="3">
        <dgm:presLayoutVars>
          <dgm:chMax val="0"/>
          <dgm:bulletEnabled val="1"/>
        </dgm:presLayoutVars>
      </dgm:prSet>
      <dgm:spPr/>
    </dgm:pt>
    <dgm:pt modelId="{90FDBAF4-3BE2-4E78-8709-08D431FAE7A0}" type="pres">
      <dgm:prSet presAssocID="{5212EBB3-CA90-4C72-A5A1-4B8196BB2DCA}" presName="spacer" presStyleCnt="0"/>
      <dgm:spPr/>
    </dgm:pt>
    <dgm:pt modelId="{BD02D9D4-4AEF-4AE2-8A57-7BB0F70B8E49}" type="pres">
      <dgm:prSet presAssocID="{19C2262A-F047-491B-B2AA-F1C83F66B9CC}" presName="parentText" presStyleLbl="node1" presStyleIdx="1" presStyleCnt="3">
        <dgm:presLayoutVars>
          <dgm:chMax val="0"/>
          <dgm:bulletEnabled val="1"/>
        </dgm:presLayoutVars>
      </dgm:prSet>
      <dgm:spPr/>
    </dgm:pt>
    <dgm:pt modelId="{FE5D7D25-5394-458F-9BEE-C90761E38B7E}" type="pres">
      <dgm:prSet presAssocID="{9C332AB8-3DBA-4333-9ED2-230577D017E8}" presName="spacer" presStyleCnt="0"/>
      <dgm:spPr/>
    </dgm:pt>
    <dgm:pt modelId="{E2D72643-7AAF-4CFD-A84C-730E82C5B9CF}" type="pres">
      <dgm:prSet presAssocID="{5652EA2E-3F90-455E-A85E-0A885C6041C5}" presName="parentText" presStyleLbl="node1" presStyleIdx="2" presStyleCnt="3">
        <dgm:presLayoutVars>
          <dgm:chMax val="0"/>
          <dgm:bulletEnabled val="1"/>
        </dgm:presLayoutVars>
      </dgm:prSet>
      <dgm:spPr/>
    </dgm:pt>
  </dgm:ptLst>
  <dgm:cxnLst>
    <dgm:cxn modelId="{88D32D79-9569-461B-98A2-5E8E47DE7A09}" srcId="{8F0D3A49-591A-4E65-99C8-F8E8AA766100}" destId="{F6E904F9-461E-4EA3-8DE4-82D27722E7CD}" srcOrd="0" destOrd="0" parTransId="{044F6273-0737-4CA8-82E6-D881D72743F7}" sibTransId="{5212EBB3-CA90-4C72-A5A1-4B8196BB2DCA}"/>
    <dgm:cxn modelId="{DEE6417C-868B-436F-BAAB-A8469F14FD74}" type="presOf" srcId="{19C2262A-F047-491B-B2AA-F1C83F66B9CC}" destId="{BD02D9D4-4AEF-4AE2-8A57-7BB0F70B8E49}" srcOrd="0" destOrd="0" presId="urn:microsoft.com/office/officeart/2005/8/layout/vList2"/>
    <dgm:cxn modelId="{0A605C86-A2AC-4716-8319-BF584A461E3C}" type="presOf" srcId="{8F0D3A49-591A-4E65-99C8-F8E8AA766100}" destId="{812FE710-1203-448A-BC7E-1A26EDB8983B}" srcOrd="0" destOrd="0" presId="urn:microsoft.com/office/officeart/2005/8/layout/vList2"/>
    <dgm:cxn modelId="{6D58CC92-6B46-4B14-BAC1-263C8BD6D34E}" type="presOf" srcId="{5652EA2E-3F90-455E-A85E-0A885C6041C5}" destId="{E2D72643-7AAF-4CFD-A84C-730E82C5B9CF}" srcOrd="0" destOrd="0" presId="urn:microsoft.com/office/officeart/2005/8/layout/vList2"/>
    <dgm:cxn modelId="{E561A4AF-81F7-44F3-BD79-8E54462C68C4}" type="presOf" srcId="{F6E904F9-461E-4EA3-8DE4-82D27722E7CD}" destId="{B710F7C6-AC7A-4045-B6CB-64EB2662D63B}" srcOrd="0" destOrd="0" presId="urn:microsoft.com/office/officeart/2005/8/layout/vList2"/>
    <dgm:cxn modelId="{79133FB9-A802-4467-ADDE-747FBC434C3E}" srcId="{8F0D3A49-591A-4E65-99C8-F8E8AA766100}" destId="{19C2262A-F047-491B-B2AA-F1C83F66B9CC}" srcOrd="1" destOrd="0" parTransId="{CFA2D7FF-1D2C-4618-97E3-CBAC777D5FEE}" sibTransId="{9C332AB8-3DBA-4333-9ED2-230577D017E8}"/>
    <dgm:cxn modelId="{0B8C72D0-3538-4EDD-A91B-80CCB0F05A57}" srcId="{8F0D3A49-591A-4E65-99C8-F8E8AA766100}" destId="{5652EA2E-3F90-455E-A85E-0A885C6041C5}" srcOrd="2" destOrd="0" parTransId="{D752FD7A-C0D0-4A81-A7E7-E85A628FA325}" sibTransId="{1DBA030E-1BD7-4E43-97A3-A913FDA132DA}"/>
    <dgm:cxn modelId="{8A5F530E-5E01-45D7-8E73-149FF48A6B2E}" type="presParOf" srcId="{812FE710-1203-448A-BC7E-1A26EDB8983B}" destId="{B710F7C6-AC7A-4045-B6CB-64EB2662D63B}" srcOrd="0" destOrd="0" presId="urn:microsoft.com/office/officeart/2005/8/layout/vList2"/>
    <dgm:cxn modelId="{932571CD-3CC6-4BE9-8A33-A821B93DFFC8}" type="presParOf" srcId="{812FE710-1203-448A-BC7E-1A26EDB8983B}" destId="{90FDBAF4-3BE2-4E78-8709-08D431FAE7A0}" srcOrd="1" destOrd="0" presId="urn:microsoft.com/office/officeart/2005/8/layout/vList2"/>
    <dgm:cxn modelId="{FD2E6FB0-5B0A-4E75-B4FE-0CB2AF5E5886}" type="presParOf" srcId="{812FE710-1203-448A-BC7E-1A26EDB8983B}" destId="{BD02D9D4-4AEF-4AE2-8A57-7BB0F70B8E49}" srcOrd="2" destOrd="0" presId="urn:microsoft.com/office/officeart/2005/8/layout/vList2"/>
    <dgm:cxn modelId="{B389AE75-B7F3-4F83-95FE-F30937403D2E}" type="presParOf" srcId="{812FE710-1203-448A-BC7E-1A26EDB8983B}" destId="{FE5D7D25-5394-458F-9BEE-C90761E38B7E}" srcOrd="3" destOrd="0" presId="urn:microsoft.com/office/officeart/2005/8/layout/vList2"/>
    <dgm:cxn modelId="{527B718C-7108-4AAD-9E54-002ADBB45644}" type="presParOf" srcId="{812FE710-1203-448A-BC7E-1A26EDB8983B}" destId="{E2D72643-7AAF-4CFD-A84C-730E82C5B9C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65D104-8352-4879-A39C-2E27D19E1F47}" type="doc">
      <dgm:prSet loTypeId="urn:microsoft.com/office/officeart/2005/8/layout/vList2" loCatId="list" qsTypeId="urn:microsoft.com/office/officeart/2005/8/quickstyle/simple2" qsCatId="simple" csTypeId="urn:microsoft.com/office/officeart/2005/8/colors/colorful1" csCatId="colorful"/>
      <dgm:spPr/>
      <dgm:t>
        <a:bodyPr/>
        <a:lstStyle/>
        <a:p>
          <a:endParaRPr lang="en-US"/>
        </a:p>
      </dgm:t>
    </dgm:pt>
    <dgm:pt modelId="{0065FC41-88C8-409D-9840-E50C4E62F90B}">
      <dgm:prSet/>
      <dgm:spPr/>
      <dgm:t>
        <a:bodyPr/>
        <a:lstStyle/>
        <a:p>
          <a:r>
            <a:rPr lang="en-NZ"/>
            <a:t>Share with class:</a:t>
          </a:r>
          <a:endParaRPr lang="en-US"/>
        </a:p>
      </dgm:t>
    </dgm:pt>
    <dgm:pt modelId="{D8A991F7-4893-4AE8-B185-835764C2334C}" type="parTrans" cxnId="{A739E7FD-AC27-4AC1-8B15-715239B2E5E3}">
      <dgm:prSet/>
      <dgm:spPr/>
      <dgm:t>
        <a:bodyPr/>
        <a:lstStyle/>
        <a:p>
          <a:endParaRPr lang="en-US"/>
        </a:p>
      </dgm:t>
    </dgm:pt>
    <dgm:pt modelId="{623C40A1-361B-4165-9137-942E766C2210}" type="sibTrans" cxnId="{A739E7FD-AC27-4AC1-8B15-715239B2E5E3}">
      <dgm:prSet/>
      <dgm:spPr/>
      <dgm:t>
        <a:bodyPr/>
        <a:lstStyle/>
        <a:p>
          <a:endParaRPr lang="en-US"/>
        </a:p>
      </dgm:t>
    </dgm:pt>
    <dgm:pt modelId="{2D4A376C-4724-47BD-9FC3-5CF83BA71A01}">
      <dgm:prSet/>
      <dgm:spPr/>
      <dgm:t>
        <a:bodyPr/>
        <a:lstStyle/>
        <a:p>
          <a:r>
            <a:rPr lang="en-NZ"/>
            <a:t>What does being in a team mean to you?  </a:t>
          </a:r>
          <a:endParaRPr lang="en-US"/>
        </a:p>
      </dgm:t>
    </dgm:pt>
    <dgm:pt modelId="{0723212B-A72C-46EE-B4DA-C7F0C03EF9EC}" type="parTrans" cxnId="{B15CCD79-FC11-4BE1-8A16-436A31BFF557}">
      <dgm:prSet/>
      <dgm:spPr/>
      <dgm:t>
        <a:bodyPr/>
        <a:lstStyle/>
        <a:p>
          <a:endParaRPr lang="en-US"/>
        </a:p>
      </dgm:t>
    </dgm:pt>
    <dgm:pt modelId="{D1BDFA60-4BDC-480F-B3DE-0662D24DB9E2}" type="sibTrans" cxnId="{B15CCD79-FC11-4BE1-8A16-436A31BFF557}">
      <dgm:prSet/>
      <dgm:spPr/>
      <dgm:t>
        <a:bodyPr/>
        <a:lstStyle/>
        <a:p>
          <a:endParaRPr lang="en-US"/>
        </a:p>
      </dgm:t>
    </dgm:pt>
    <dgm:pt modelId="{B5563746-9FEE-4376-90B9-CB6DCFA4F6A0}">
      <dgm:prSet/>
      <dgm:spPr/>
      <dgm:t>
        <a:bodyPr/>
        <a:lstStyle/>
        <a:p>
          <a:r>
            <a:rPr lang="en-NZ"/>
            <a:t>Why are teams important in ECE?</a:t>
          </a:r>
          <a:endParaRPr lang="en-US"/>
        </a:p>
      </dgm:t>
    </dgm:pt>
    <dgm:pt modelId="{F852A3E7-499A-4870-AAF4-F970E5E5574C}" type="parTrans" cxnId="{EF78256D-F74E-49B4-99A2-5B342C784235}">
      <dgm:prSet/>
      <dgm:spPr/>
      <dgm:t>
        <a:bodyPr/>
        <a:lstStyle/>
        <a:p>
          <a:endParaRPr lang="en-US"/>
        </a:p>
      </dgm:t>
    </dgm:pt>
    <dgm:pt modelId="{6624845D-387F-41D5-8282-1273FE039BA3}" type="sibTrans" cxnId="{EF78256D-F74E-49B4-99A2-5B342C784235}">
      <dgm:prSet/>
      <dgm:spPr/>
      <dgm:t>
        <a:bodyPr/>
        <a:lstStyle/>
        <a:p>
          <a:endParaRPr lang="en-US"/>
        </a:p>
      </dgm:t>
    </dgm:pt>
    <dgm:pt modelId="{CDC159ED-4884-42B4-8878-9D3999FBD4BD}">
      <dgm:prSet/>
      <dgm:spPr/>
      <dgm:t>
        <a:bodyPr/>
        <a:lstStyle/>
        <a:p>
          <a:r>
            <a:rPr lang="en-NZ"/>
            <a:t>What is your role in a team?  </a:t>
          </a:r>
          <a:endParaRPr lang="en-US"/>
        </a:p>
      </dgm:t>
    </dgm:pt>
    <dgm:pt modelId="{6D02AED3-4181-4727-BFFC-5E6E05FD91AB}" type="parTrans" cxnId="{6CAB88E8-656B-401F-AD5C-4B24925C0B73}">
      <dgm:prSet/>
      <dgm:spPr/>
      <dgm:t>
        <a:bodyPr/>
        <a:lstStyle/>
        <a:p>
          <a:endParaRPr lang="en-US"/>
        </a:p>
      </dgm:t>
    </dgm:pt>
    <dgm:pt modelId="{7CBE4825-18EF-45C6-B896-9C1ED9DEFABB}" type="sibTrans" cxnId="{6CAB88E8-656B-401F-AD5C-4B24925C0B73}">
      <dgm:prSet/>
      <dgm:spPr/>
      <dgm:t>
        <a:bodyPr/>
        <a:lstStyle/>
        <a:p>
          <a:endParaRPr lang="en-US"/>
        </a:p>
      </dgm:t>
    </dgm:pt>
    <dgm:pt modelId="{6C42B894-4FBA-4FB3-9452-F657B74AE754}" type="pres">
      <dgm:prSet presAssocID="{2165D104-8352-4879-A39C-2E27D19E1F47}" presName="linear" presStyleCnt="0">
        <dgm:presLayoutVars>
          <dgm:animLvl val="lvl"/>
          <dgm:resizeHandles val="exact"/>
        </dgm:presLayoutVars>
      </dgm:prSet>
      <dgm:spPr/>
    </dgm:pt>
    <dgm:pt modelId="{222D44FF-4DA9-4298-AC67-2155855728B0}" type="pres">
      <dgm:prSet presAssocID="{0065FC41-88C8-409D-9840-E50C4E62F90B}" presName="parentText" presStyleLbl="node1" presStyleIdx="0" presStyleCnt="4">
        <dgm:presLayoutVars>
          <dgm:chMax val="0"/>
          <dgm:bulletEnabled val="1"/>
        </dgm:presLayoutVars>
      </dgm:prSet>
      <dgm:spPr/>
    </dgm:pt>
    <dgm:pt modelId="{C1E5027F-ABB4-4FF6-B0C2-45DA021872FA}" type="pres">
      <dgm:prSet presAssocID="{623C40A1-361B-4165-9137-942E766C2210}" presName="spacer" presStyleCnt="0"/>
      <dgm:spPr/>
    </dgm:pt>
    <dgm:pt modelId="{04B12600-FDAC-4361-B43A-E644C7BFDB8B}" type="pres">
      <dgm:prSet presAssocID="{2D4A376C-4724-47BD-9FC3-5CF83BA71A01}" presName="parentText" presStyleLbl="node1" presStyleIdx="1" presStyleCnt="4">
        <dgm:presLayoutVars>
          <dgm:chMax val="0"/>
          <dgm:bulletEnabled val="1"/>
        </dgm:presLayoutVars>
      </dgm:prSet>
      <dgm:spPr/>
    </dgm:pt>
    <dgm:pt modelId="{C309547D-2A78-4D1F-B174-3FDF8AE6969D}" type="pres">
      <dgm:prSet presAssocID="{D1BDFA60-4BDC-480F-B3DE-0662D24DB9E2}" presName="spacer" presStyleCnt="0"/>
      <dgm:spPr/>
    </dgm:pt>
    <dgm:pt modelId="{6EA9DFF1-943A-402C-9BD5-B75DC53831C1}" type="pres">
      <dgm:prSet presAssocID="{B5563746-9FEE-4376-90B9-CB6DCFA4F6A0}" presName="parentText" presStyleLbl="node1" presStyleIdx="2" presStyleCnt="4">
        <dgm:presLayoutVars>
          <dgm:chMax val="0"/>
          <dgm:bulletEnabled val="1"/>
        </dgm:presLayoutVars>
      </dgm:prSet>
      <dgm:spPr/>
    </dgm:pt>
    <dgm:pt modelId="{F8E87383-C338-4914-A315-7999411915B9}" type="pres">
      <dgm:prSet presAssocID="{6624845D-387F-41D5-8282-1273FE039BA3}" presName="spacer" presStyleCnt="0"/>
      <dgm:spPr/>
    </dgm:pt>
    <dgm:pt modelId="{FC52BEC1-7571-47A2-939D-2DA5208BAC26}" type="pres">
      <dgm:prSet presAssocID="{CDC159ED-4884-42B4-8878-9D3999FBD4BD}" presName="parentText" presStyleLbl="node1" presStyleIdx="3" presStyleCnt="4">
        <dgm:presLayoutVars>
          <dgm:chMax val="0"/>
          <dgm:bulletEnabled val="1"/>
        </dgm:presLayoutVars>
      </dgm:prSet>
      <dgm:spPr/>
    </dgm:pt>
  </dgm:ptLst>
  <dgm:cxnLst>
    <dgm:cxn modelId="{FD26F602-BAF5-439D-AF14-D23921DE24A6}" type="presOf" srcId="{2D4A376C-4724-47BD-9FC3-5CF83BA71A01}" destId="{04B12600-FDAC-4361-B43A-E644C7BFDB8B}" srcOrd="0" destOrd="0" presId="urn:microsoft.com/office/officeart/2005/8/layout/vList2"/>
    <dgm:cxn modelId="{E8384C08-9376-44FE-86FE-2487B0E798AA}" type="presOf" srcId="{B5563746-9FEE-4376-90B9-CB6DCFA4F6A0}" destId="{6EA9DFF1-943A-402C-9BD5-B75DC53831C1}" srcOrd="0" destOrd="0" presId="urn:microsoft.com/office/officeart/2005/8/layout/vList2"/>
    <dgm:cxn modelId="{0F465F31-D618-4503-8784-3E1E6ABE1F75}" type="presOf" srcId="{0065FC41-88C8-409D-9840-E50C4E62F90B}" destId="{222D44FF-4DA9-4298-AC67-2155855728B0}" srcOrd="0" destOrd="0" presId="urn:microsoft.com/office/officeart/2005/8/layout/vList2"/>
    <dgm:cxn modelId="{EF78256D-F74E-49B4-99A2-5B342C784235}" srcId="{2165D104-8352-4879-A39C-2E27D19E1F47}" destId="{B5563746-9FEE-4376-90B9-CB6DCFA4F6A0}" srcOrd="2" destOrd="0" parTransId="{F852A3E7-499A-4870-AAF4-F970E5E5574C}" sibTransId="{6624845D-387F-41D5-8282-1273FE039BA3}"/>
    <dgm:cxn modelId="{B15CCD79-FC11-4BE1-8A16-436A31BFF557}" srcId="{2165D104-8352-4879-A39C-2E27D19E1F47}" destId="{2D4A376C-4724-47BD-9FC3-5CF83BA71A01}" srcOrd="1" destOrd="0" parTransId="{0723212B-A72C-46EE-B4DA-C7F0C03EF9EC}" sibTransId="{D1BDFA60-4BDC-480F-B3DE-0662D24DB9E2}"/>
    <dgm:cxn modelId="{9BC305C7-358E-43CC-A0EC-5D0FDF119217}" type="presOf" srcId="{CDC159ED-4884-42B4-8878-9D3999FBD4BD}" destId="{FC52BEC1-7571-47A2-939D-2DA5208BAC26}" srcOrd="0" destOrd="0" presId="urn:microsoft.com/office/officeart/2005/8/layout/vList2"/>
    <dgm:cxn modelId="{4FCAC5CC-555C-413E-9B0E-6E16B45E7141}" type="presOf" srcId="{2165D104-8352-4879-A39C-2E27D19E1F47}" destId="{6C42B894-4FBA-4FB3-9452-F657B74AE754}" srcOrd="0" destOrd="0" presId="urn:microsoft.com/office/officeart/2005/8/layout/vList2"/>
    <dgm:cxn modelId="{6CAB88E8-656B-401F-AD5C-4B24925C0B73}" srcId="{2165D104-8352-4879-A39C-2E27D19E1F47}" destId="{CDC159ED-4884-42B4-8878-9D3999FBD4BD}" srcOrd="3" destOrd="0" parTransId="{6D02AED3-4181-4727-BFFC-5E6E05FD91AB}" sibTransId="{7CBE4825-18EF-45C6-B896-9C1ED9DEFABB}"/>
    <dgm:cxn modelId="{A739E7FD-AC27-4AC1-8B15-715239B2E5E3}" srcId="{2165D104-8352-4879-A39C-2E27D19E1F47}" destId="{0065FC41-88C8-409D-9840-E50C4E62F90B}" srcOrd="0" destOrd="0" parTransId="{D8A991F7-4893-4AE8-B185-835764C2334C}" sibTransId="{623C40A1-361B-4165-9137-942E766C2210}"/>
    <dgm:cxn modelId="{C457B1C6-10CC-4828-9FB3-C94149F4E571}" type="presParOf" srcId="{6C42B894-4FBA-4FB3-9452-F657B74AE754}" destId="{222D44FF-4DA9-4298-AC67-2155855728B0}" srcOrd="0" destOrd="0" presId="urn:microsoft.com/office/officeart/2005/8/layout/vList2"/>
    <dgm:cxn modelId="{8197DA52-F62D-4CB7-B889-2E46BCCA177E}" type="presParOf" srcId="{6C42B894-4FBA-4FB3-9452-F657B74AE754}" destId="{C1E5027F-ABB4-4FF6-B0C2-45DA021872FA}" srcOrd="1" destOrd="0" presId="urn:microsoft.com/office/officeart/2005/8/layout/vList2"/>
    <dgm:cxn modelId="{B171C972-DB49-4D67-B86A-BC434C9C1686}" type="presParOf" srcId="{6C42B894-4FBA-4FB3-9452-F657B74AE754}" destId="{04B12600-FDAC-4361-B43A-E644C7BFDB8B}" srcOrd="2" destOrd="0" presId="urn:microsoft.com/office/officeart/2005/8/layout/vList2"/>
    <dgm:cxn modelId="{2EB63860-5C7F-4CFC-A287-5F6E9F2D0E25}" type="presParOf" srcId="{6C42B894-4FBA-4FB3-9452-F657B74AE754}" destId="{C309547D-2A78-4D1F-B174-3FDF8AE6969D}" srcOrd="3" destOrd="0" presId="urn:microsoft.com/office/officeart/2005/8/layout/vList2"/>
    <dgm:cxn modelId="{D79BC76A-F034-4908-9D2C-601750B5A9F6}" type="presParOf" srcId="{6C42B894-4FBA-4FB3-9452-F657B74AE754}" destId="{6EA9DFF1-943A-402C-9BD5-B75DC53831C1}" srcOrd="4" destOrd="0" presId="urn:microsoft.com/office/officeart/2005/8/layout/vList2"/>
    <dgm:cxn modelId="{36BAA9B7-0B78-461B-B9DE-F23EA8515902}" type="presParOf" srcId="{6C42B894-4FBA-4FB3-9452-F657B74AE754}" destId="{F8E87383-C338-4914-A315-7999411915B9}" srcOrd="5" destOrd="0" presId="urn:microsoft.com/office/officeart/2005/8/layout/vList2"/>
    <dgm:cxn modelId="{E361C5BF-012A-4F37-9CA5-094A1F3CFEF6}" type="presParOf" srcId="{6C42B894-4FBA-4FB3-9452-F657B74AE754}" destId="{FC52BEC1-7571-47A2-939D-2DA5208BAC26}"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567CA-A13A-438B-AC8C-A4508840142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78B53A1-790A-474F-B5A3-F778A08D4987}">
      <dgm:prSet/>
      <dgm:spPr/>
      <dgm:t>
        <a:bodyPr/>
        <a:lstStyle/>
        <a:p>
          <a:pPr>
            <a:lnSpc>
              <a:spcPct val="100000"/>
            </a:lnSpc>
          </a:pPr>
          <a:r>
            <a:rPr lang="en-NZ" b="1" dirty="0"/>
            <a:t>1. Leader Decides: </a:t>
          </a:r>
          <a:r>
            <a:rPr lang="en-NZ" dirty="0"/>
            <a:t>The leader makes the decision without any feedback from the team – this works for quick and simple decisions. </a:t>
          </a:r>
          <a:endParaRPr lang="en-US" dirty="0"/>
        </a:p>
      </dgm:t>
    </dgm:pt>
    <dgm:pt modelId="{0390DEE4-EDE1-4B9B-A025-9441B0735FF4}" type="parTrans" cxnId="{27DCD696-16C1-41C6-94F4-602CDD5BE9C9}">
      <dgm:prSet/>
      <dgm:spPr/>
      <dgm:t>
        <a:bodyPr/>
        <a:lstStyle/>
        <a:p>
          <a:endParaRPr lang="en-US"/>
        </a:p>
      </dgm:t>
    </dgm:pt>
    <dgm:pt modelId="{52A9CB11-FD0E-418A-B25C-4455428B7B53}" type="sibTrans" cxnId="{27DCD696-16C1-41C6-94F4-602CDD5BE9C9}">
      <dgm:prSet/>
      <dgm:spPr/>
      <dgm:t>
        <a:bodyPr/>
        <a:lstStyle/>
        <a:p>
          <a:pPr>
            <a:lnSpc>
              <a:spcPct val="100000"/>
            </a:lnSpc>
          </a:pPr>
          <a:endParaRPr lang="en-US"/>
        </a:p>
      </dgm:t>
    </dgm:pt>
    <dgm:pt modelId="{A8C1BCC2-A109-48B5-B7F8-AC350BD3741B}">
      <dgm:prSet/>
      <dgm:spPr/>
      <dgm:t>
        <a:bodyPr/>
        <a:lstStyle/>
        <a:p>
          <a:pPr>
            <a:lnSpc>
              <a:spcPct val="100000"/>
            </a:lnSpc>
          </a:pPr>
          <a:r>
            <a:rPr lang="en-NZ" b="1"/>
            <a:t>2. Majority rules: </a:t>
          </a:r>
          <a:r>
            <a:rPr lang="en-NZ"/>
            <a:t>Teams can take a vote,  this  ensures the team feels included but there are winners and losers. </a:t>
          </a:r>
          <a:endParaRPr lang="en-US"/>
        </a:p>
      </dgm:t>
    </dgm:pt>
    <dgm:pt modelId="{9A447861-2417-4794-8FA6-60B72AAFA1D6}" type="parTrans" cxnId="{8D763745-0C81-4D3C-B252-4A0C879B76B1}">
      <dgm:prSet/>
      <dgm:spPr/>
      <dgm:t>
        <a:bodyPr/>
        <a:lstStyle/>
        <a:p>
          <a:endParaRPr lang="en-US"/>
        </a:p>
      </dgm:t>
    </dgm:pt>
    <dgm:pt modelId="{48646E74-44DB-4E51-9B14-B12810EB9735}" type="sibTrans" cxnId="{8D763745-0C81-4D3C-B252-4A0C879B76B1}">
      <dgm:prSet/>
      <dgm:spPr/>
      <dgm:t>
        <a:bodyPr/>
        <a:lstStyle/>
        <a:p>
          <a:pPr>
            <a:lnSpc>
              <a:spcPct val="100000"/>
            </a:lnSpc>
          </a:pPr>
          <a:endParaRPr lang="en-US"/>
        </a:p>
      </dgm:t>
    </dgm:pt>
    <dgm:pt modelId="{DEA813F0-FBB2-46E1-A003-6587115928EF}">
      <dgm:prSet/>
      <dgm:spPr/>
      <dgm:t>
        <a:bodyPr/>
        <a:lstStyle/>
        <a:p>
          <a:pPr>
            <a:lnSpc>
              <a:spcPct val="100000"/>
            </a:lnSpc>
          </a:pPr>
          <a:r>
            <a:rPr lang="en-NZ" b="1"/>
            <a:t>3. Consensus: </a:t>
          </a:r>
          <a:r>
            <a:rPr lang="en-NZ"/>
            <a:t>There is an agreement in the team that there is support for the decision to some extent.  This does not mean everyone gets their way </a:t>
          </a:r>
          <a:endParaRPr lang="en-US"/>
        </a:p>
      </dgm:t>
    </dgm:pt>
    <dgm:pt modelId="{008F0A23-2ED6-473B-BAC8-2BFE2A004703}" type="parTrans" cxnId="{2059B29A-BBDA-4A03-9257-85F0B5440DD7}">
      <dgm:prSet/>
      <dgm:spPr/>
      <dgm:t>
        <a:bodyPr/>
        <a:lstStyle/>
        <a:p>
          <a:endParaRPr lang="en-US"/>
        </a:p>
      </dgm:t>
    </dgm:pt>
    <dgm:pt modelId="{0052F440-8461-439D-A28C-3B45ACA81357}" type="sibTrans" cxnId="{2059B29A-BBDA-4A03-9257-85F0B5440DD7}">
      <dgm:prSet/>
      <dgm:spPr/>
      <dgm:t>
        <a:bodyPr/>
        <a:lstStyle/>
        <a:p>
          <a:pPr>
            <a:lnSpc>
              <a:spcPct val="100000"/>
            </a:lnSpc>
          </a:pPr>
          <a:endParaRPr lang="en-US"/>
        </a:p>
      </dgm:t>
    </dgm:pt>
    <dgm:pt modelId="{DC9E977B-4426-45BC-8EC8-ADD88C857D84}">
      <dgm:prSet/>
      <dgm:spPr/>
      <dgm:t>
        <a:bodyPr/>
        <a:lstStyle/>
        <a:p>
          <a:pPr>
            <a:lnSpc>
              <a:spcPct val="100000"/>
            </a:lnSpc>
          </a:pPr>
          <a:r>
            <a:rPr lang="en-NZ" dirty="0"/>
            <a:t>(Gambhir et al., 2017)</a:t>
          </a:r>
          <a:endParaRPr lang="en-US" dirty="0"/>
        </a:p>
      </dgm:t>
    </dgm:pt>
    <dgm:pt modelId="{164AF61B-045E-4F63-9B7A-220ADE208641}" type="parTrans" cxnId="{739E838F-B494-47FD-BF46-97CC6ED49899}">
      <dgm:prSet/>
      <dgm:spPr/>
      <dgm:t>
        <a:bodyPr/>
        <a:lstStyle/>
        <a:p>
          <a:endParaRPr lang="en-US"/>
        </a:p>
      </dgm:t>
    </dgm:pt>
    <dgm:pt modelId="{4E679748-24B5-47A7-952D-6BFAD57CDF22}" type="sibTrans" cxnId="{739E838F-B494-47FD-BF46-97CC6ED49899}">
      <dgm:prSet/>
      <dgm:spPr/>
      <dgm:t>
        <a:bodyPr/>
        <a:lstStyle/>
        <a:p>
          <a:endParaRPr lang="en-US"/>
        </a:p>
      </dgm:t>
    </dgm:pt>
    <dgm:pt modelId="{B619DA9E-0662-484F-8059-80CBBB232916}" type="pres">
      <dgm:prSet presAssocID="{2D8567CA-A13A-438B-AC8C-A45088401421}" presName="outerComposite" presStyleCnt="0">
        <dgm:presLayoutVars>
          <dgm:chMax val="5"/>
          <dgm:dir/>
          <dgm:resizeHandles val="exact"/>
        </dgm:presLayoutVars>
      </dgm:prSet>
      <dgm:spPr/>
    </dgm:pt>
    <dgm:pt modelId="{93B460BB-7FEF-42D8-80B1-74CD6038DBCA}" type="pres">
      <dgm:prSet presAssocID="{2D8567CA-A13A-438B-AC8C-A45088401421}" presName="dummyMaxCanvas" presStyleCnt="0">
        <dgm:presLayoutVars/>
      </dgm:prSet>
      <dgm:spPr/>
    </dgm:pt>
    <dgm:pt modelId="{EF4FA1C0-865F-486B-986D-3F2376B9004E}" type="pres">
      <dgm:prSet presAssocID="{2D8567CA-A13A-438B-AC8C-A45088401421}" presName="FourNodes_1" presStyleLbl="node1" presStyleIdx="0" presStyleCnt="4">
        <dgm:presLayoutVars>
          <dgm:bulletEnabled val="1"/>
        </dgm:presLayoutVars>
      </dgm:prSet>
      <dgm:spPr/>
    </dgm:pt>
    <dgm:pt modelId="{1011B0C3-AAA8-4F51-AD6B-90BC84636DF0}" type="pres">
      <dgm:prSet presAssocID="{2D8567CA-A13A-438B-AC8C-A45088401421}" presName="FourNodes_2" presStyleLbl="node1" presStyleIdx="1" presStyleCnt="4">
        <dgm:presLayoutVars>
          <dgm:bulletEnabled val="1"/>
        </dgm:presLayoutVars>
      </dgm:prSet>
      <dgm:spPr/>
    </dgm:pt>
    <dgm:pt modelId="{391146DE-EF70-4F26-9E3C-D30715519A0D}" type="pres">
      <dgm:prSet presAssocID="{2D8567CA-A13A-438B-AC8C-A45088401421}" presName="FourNodes_3" presStyleLbl="node1" presStyleIdx="2" presStyleCnt="4">
        <dgm:presLayoutVars>
          <dgm:bulletEnabled val="1"/>
        </dgm:presLayoutVars>
      </dgm:prSet>
      <dgm:spPr/>
    </dgm:pt>
    <dgm:pt modelId="{33FDE896-F4B3-42AB-A0AF-C337DDE24C06}" type="pres">
      <dgm:prSet presAssocID="{2D8567CA-A13A-438B-AC8C-A45088401421}" presName="FourNodes_4" presStyleLbl="node1" presStyleIdx="3" presStyleCnt="4">
        <dgm:presLayoutVars>
          <dgm:bulletEnabled val="1"/>
        </dgm:presLayoutVars>
      </dgm:prSet>
      <dgm:spPr/>
    </dgm:pt>
    <dgm:pt modelId="{3D8F4FA4-10E3-4FC7-B335-48E70EBAC198}" type="pres">
      <dgm:prSet presAssocID="{2D8567CA-A13A-438B-AC8C-A45088401421}" presName="FourConn_1-2" presStyleLbl="fgAccFollowNode1" presStyleIdx="0" presStyleCnt="3">
        <dgm:presLayoutVars>
          <dgm:bulletEnabled val="1"/>
        </dgm:presLayoutVars>
      </dgm:prSet>
      <dgm:spPr/>
    </dgm:pt>
    <dgm:pt modelId="{C05EF18D-54A4-44FF-8579-650FF48B50B3}" type="pres">
      <dgm:prSet presAssocID="{2D8567CA-A13A-438B-AC8C-A45088401421}" presName="FourConn_2-3" presStyleLbl="fgAccFollowNode1" presStyleIdx="1" presStyleCnt="3">
        <dgm:presLayoutVars>
          <dgm:bulletEnabled val="1"/>
        </dgm:presLayoutVars>
      </dgm:prSet>
      <dgm:spPr/>
    </dgm:pt>
    <dgm:pt modelId="{3DFBB229-E1B4-4C66-93A0-8E722485115A}" type="pres">
      <dgm:prSet presAssocID="{2D8567CA-A13A-438B-AC8C-A45088401421}" presName="FourConn_3-4" presStyleLbl="fgAccFollowNode1" presStyleIdx="2" presStyleCnt="3">
        <dgm:presLayoutVars>
          <dgm:bulletEnabled val="1"/>
        </dgm:presLayoutVars>
      </dgm:prSet>
      <dgm:spPr/>
    </dgm:pt>
    <dgm:pt modelId="{F454697C-1C30-47F3-90BA-E41A658D6FE8}" type="pres">
      <dgm:prSet presAssocID="{2D8567CA-A13A-438B-AC8C-A45088401421}" presName="FourNodes_1_text" presStyleLbl="node1" presStyleIdx="3" presStyleCnt="4">
        <dgm:presLayoutVars>
          <dgm:bulletEnabled val="1"/>
        </dgm:presLayoutVars>
      </dgm:prSet>
      <dgm:spPr/>
    </dgm:pt>
    <dgm:pt modelId="{C30CF22C-AEE9-4D9C-B094-D0E85501EF61}" type="pres">
      <dgm:prSet presAssocID="{2D8567CA-A13A-438B-AC8C-A45088401421}" presName="FourNodes_2_text" presStyleLbl="node1" presStyleIdx="3" presStyleCnt="4">
        <dgm:presLayoutVars>
          <dgm:bulletEnabled val="1"/>
        </dgm:presLayoutVars>
      </dgm:prSet>
      <dgm:spPr/>
    </dgm:pt>
    <dgm:pt modelId="{27F76AC8-B0D3-45A4-ABFE-7B490A91A1C5}" type="pres">
      <dgm:prSet presAssocID="{2D8567CA-A13A-438B-AC8C-A45088401421}" presName="FourNodes_3_text" presStyleLbl="node1" presStyleIdx="3" presStyleCnt="4">
        <dgm:presLayoutVars>
          <dgm:bulletEnabled val="1"/>
        </dgm:presLayoutVars>
      </dgm:prSet>
      <dgm:spPr/>
    </dgm:pt>
    <dgm:pt modelId="{33F7F9B5-11DA-4E36-9719-C39EC9E68E19}" type="pres">
      <dgm:prSet presAssocID="{2D8567CA-A13A-438B-AC8C-A45088401421}" presName="FourNodes_4_text" presStyleLbl="node1" presStyleIdx="3" presStyleCnt="4">
        <dgm:presLayoutVars>
          <dgm:bulletEnabled val="1"/>
        </dgm:presLayoutVars>
      </dgm:prSet>
      <dgm:spPr/>
    </dgm:pt>
  </dgm:ptLst>
  <dgm:cxnLst>
    <dgm:cxn modelId="{ECB36604-7FA0-4293-819B-9FB9F749EF75}" type="presOf" srcId="{A8C1BCC2-A109-48B5-B7F8-AC350BD3741B}" destId="{1011B0C3-AAA8-4F51-AD6B-90BC84636DF0}" srcOrd="0" destOrd="0" presId="urn:microsoft.com/office/officeart/2005/8/layout/vProcess5"/>
    <dgm:cxn modelId="{76B52309-9D2F-45BE-B882-DB3A344FEE50}" type="presOf" srcId="{578B53A1-790A-474F-B5A3-F778A08D4987}" destId="{F454697C-1C30-47F3-90BA-E41A658D6FE8}" srcOrd="1" destOrd="0" presId="urn:microsoft.com/office/officeart/2005/8/layout/vProcess5"/>
    <dgm:cxn modelId="{39897016-2791-4864-B668-DC42D3B86FE4}" type="presOf" srcId="{578B53A1-790A-474F-B5A3-F778A08D4987}" destId="{EF4FA1C0-865F-486B-986D-3F2376B9004E}" srcOrd="0" destOrd="0" presId="urn:microsoft.com/office/officeart/2005/8/layout/vProcess5"/>
    <dgm:cxn modelId="{9658A53A-1FFF-4C9F-A0FB-063B7B27992A}" type="presOf" srcId="{DEA813F0-FBB2-46E1-A003-6587115928EF}" destId="{391146DE-EF70-4F26-9E3C-D30715519A0D}" srcOrd="0" destOrd="0" presId="urn:microsoft.com/office/officeart/2005/8/layout/vProcess5"/>
    <dgm:cxn modelId="{8D763745-0C81-4D3C-B252-4A0C879B76B1}" srcId="{2D8567CA-A13A-438B-AC8C-A45088401421}" destId="{A8C1BCC2-A109-48B5-B7F8-AC350BD3741B}" srcOrd="1" destOrd="0" parTransId="{9A447861-2417-4794-8FA6-60B72AAFA1D6}" sibTransId="{48646E74-44DB-4E51-9B14-B12810EB9735}"/>
    <dgm:cxn modelId="{78095247-0325-480A-9BDC-6BEF7074B857}" type="presOf" srcId="{A8C1BCC2-A109-48B5-B7F8-AC350BD3741B}" destId="{C30CF22C-AEE9-4D9C-B094-D0E85501EF61}" srcOrd="1" destOrd="0" presId="urn:microsoft.com/office/officeart/2005/8/layout/vProcess5"/>
    <dgm:cxn modelId="{4AD5D76C-D975-4F9A-AA35-5B638088A3FD}" type="presOf" srcId="{52A9CB11-FD0E-418A-B25C-4455428B7B53}" destId="{3D8F4FA4-10E3-4FC7-B335-48E70EBAC198}" srcOrd="0" destOrd="0" presId="urn:microsoft.com/office/officeart/2005/8/layout/vProcess5"/>
    <dgm:cxn modelId="{0708AE55-07CB-451B-AC3A-BEE648DF36CB}" type="presOf" srcId="{0052F440-8461-439D-A28C-3B45ACA81357}" destId="{3DFBB229-E1B4-4C66-93A0-8E722485115A}" srcOrd="0" destOrd="0" presId="urn:microsoft.com/office/officeart/2005/8/layout/vProcess5"/>
    <dgm:cxn modelId="{739E838F-B494-47FD-BF46-97CC6ED49899}" srcId="{2D8567CA-A13A-438B-AC8C-A45088401421}" destId="{DC9E977B-4426-45BC-8EC8-ADD88C857D84}" srcOrd="3" destOrd="0" parTransId="{164AF61B-045E-4F63-9B7A-220ADE208641}" sibTransId="{4E679748-24B5-47A7-952D-6BFAD57CDF22}"/>
    <dgm:cxn modelId="{82F25892-1E39-4EAC-84F1-E13EB7BAF64B}" type="presOf" srcId="{48646E74-44DB-4E51-9B14-B12810EB9735}" destId="{C05EF18D-54A4-44FF-8579-650FF48B50B3}" srcOrd="0" destOrd="0" presId="urn:microsoft.com/office/officeart/2005/8/layout/vProcess5"/>
    <dgm:cxn modelId="{27DCD696-16C1-41C6-94F4-602CDD5BE9C9}" srcId="{2D8567CA-A13A-438B-AC8C-A45088401421}" destId="{578B53A1-790A-474F-B5A3-F778A08D4987}" srcOrd="0" destOrd="0" parTransId="{0390DEE4-EDE1-4B9B-A025-9441B0735FF4}" sibTransId="{52A9CB11-FD0E-418A-B25C-4455428B7B53}"/>
    <dgm:cxn modelId="{2059B29A-BBDA-4A03-9257-85F0B5440DD7}" srcId="{2D8567CA-A13A-438B-AC8C-A45088401421}" destId="{DEA813F0-FBB2-46E1-A003-6587115928EF}" srcOrd="2" destOrd="0" parTransId="{008F0A23-2ED6-473B-BAC8-2BFE2A004703}" sibTransId="{0052F440-8461-439D-A28C-3B45ACA81357}"/>
    <dgm:cxn modelId="{09B94BC0-E666-4D8F-8C1E-EA4E1611638C}" type="presOf" srcId="{DC9E977B-4426-45BC-8EC8-ADD88C857D84}" destId="{33F7F9B5-11DA-4E36-9719-C39EC9E68E19}" srcOrd="1" destOrd="0" presId="urn:microsoft.com/office/officeart/2005/8/layout/vProcess5"/>
    <dgm:cxn modelId="{E9112EC5-9729-46EB-8C4C-D494FA22567E}" type="presOf" srcId="{DEA813F0-FBB2-46E1-A003-6587115928EF}" destId="{27F76AC8-B0D3-45A4-ABFE-7B490A91A1C5}" srcOrd="1" destOrd="0" presId="urn:microsoft.com/office/officeart/2005/8/layout/vProcess5"/>
    <dgm:cxn modelId="{742D1AE2-8BD4-4327-A19C-F708F66046F1}" type="presOf" srcId="{DC9E977B-4426-45BC-8EC8-ADD88C857D84}" destId="{33FDE896-F4B3-42AB-A0AF-C337DDE24C06}" srcOrd="0" destOrd="0" presId="urn:microsoft.com/office/officeart/2005/8/layout/vProcess5"/>
    <dgm:cxn modelId="{B77DE5EF-8424-424B-A717-4FD626C1A2A7}" type="presOf" srcId="{2D8567CA-A13A-438B-AC8C-A45088401421}" destId="{B619DA9E-0662-484F-8059-80CBBB232916}" srcOrd="0" destOrd="0" presId="urn:microsoft.com/office/officeart/2005/8/layout/vProcess5"/>
    <dgm:cxn modelId="{56F53883-9F39-4092-BA21-2AB8B2C78BDD}" type="presParOf" srcId="{B619DA9E-0662-484F-8059-80CBBB232916}" destId="{93B460BB-7FEF-42D8-80B1-74CD6038DBCA}" srcOrd="0" destOrd="0" presId="urn:microsoft.com/office/officeart/2005/8/layout/vProcess5"/>
    <dgm:cxn modelId="{175AD8FF-DBBD-45CD-B10A-55B309087392}" type="presParOf" srcId="{B619DA9E-0662-484F-8059-80CBBB232916}" destId="{EF4FA1C0-865F-486B-986D-3F2376B9004E}" srcOrd="1" destOrd="0" presId="urn:microsoft.com/office/officeart/2005/8/layout/vProcess5"/>
    <dgm:cxn modelId="{B9ED41C5-55FA-4F3D-8FDC-8242D0867EB7}" type="presParOf" srcId="{B619DA9E-0662-484F-8059-80CBBB232916}" destId="{1011B0C3-AAA8-4F51-AD6B-90BC84636DF0}" srcOrd="2" destOrd="0" presId="urn:microsoft.com/office/officeart/2005/8/layout/vProcess5"/>
    <dgm:cxn modelId="{0D44EDE0-ED0D-4E41-ADD8-FFA918063BB5}" type="presParOf" srcId="{B619DA9E-0662-484F-8059-80CBBB232916}" destId="{391146DE-EF70-4F26-9E3C-D30715519A0D}" srcOrd="3" destOrd="0" presId="urn:microsoft.com/office/officeart/2005/8/layout/vProcess5"/>
    <dgm:cxn modelId="{44FACA63-8F3D-4BDB-913D-F4D12CD15B5A}" type="presParOf" srcId="{B619DA9E-0662-484F-8059-80CBBB232916}" destId="{33FDE896-F4B3-42AB-A0AF-C337DDE24C06}" srcOrd="4" destOrd="0" presId="urn:microsoft.com/office/officeart/2005/8/layout/vProcess5"/>
    <dgm:cxn modelId="{2B3F2DE1-1228-4266-BEE5-940A4B325864}" type="presParOf" srcId="{B619DA9E-0662-484F-8059-80CBBB232916}" destId="{3D8F4FA4-10E3-4FC7-B335-48E70EBAC198}" srcOrd="5" destOrd="0" presId="urn:microsoft.com/office/officeart/2005/8/layout/vProcess5"/>
    <dgm:cxn modelId="{01A0C781-6B10-4691-821F-7B2566AF3D65}" type="presParOf" srcId="{B619DA9E-0662-484F-8059-80CBBB232916}" destId="{C05EF18D-54A4-44FF-8579-650FF48B50B3}" srcOrd="6" destOrd="0" presId="urn:microsoft.com/office/officeart/2005/8/layout/vProcess5"/>
    <dgm:cxn modelId="{4DCB1FDB-EE94-4645-A2E0-C1208AD4CADA}" type="presParOf" srcId="{B619DA9E-0662-484F-8059-80CBBB232916}" destId="{3DFBB229-E1B4-4C66-93A0-8E722485115A}" srcOrd="7" destOrd="0" presId="urn:microsoft.com/office/officeart/2005/8/layout/vProcess5"/>
    <dgm:cxn modelId="{66E9A8CF-9AB5-441C-AB21-CD34A2539B6E}" type="presParOf" srcId="{B619DA9E-0662-484F-8059-80CBBB232916}" destId="{F454697C-1C30-47F3-90BA-E41A658D6FE8}" srcOrd="8" destOrd="0" presId="urn:microsoft.com/office/officeart/2005/8/layout/vProcess5"/>
    <dgm:cxn modelId="{B0E0AE8A-628C-48B8-A2B4-67428C6CA9BA}" type="presParOf" srcId="{B619DA9E-0662-484F-8059-80CBBB232916}" destId="{C30CF22C-AEE9-4D9C-B094-D0E85501EF61}" srcOrd="9" destOrd="0" presId="urn:microsoft.com/office/officeart/2005/8/layout/vProcess5"/>
    <dgm:cxn modelId="{DAD7056B-D8AC-4247-A49A-3BB9C9328DBB}" type="presParOf" srcId="{B619DA9E-0662-484F-8059-80CBBB232916}" destId="{27F76AC8-B0D3-45A4-ABFE-7B490A91A1C5}" srcOrd="10" destOrd="0" presId="urn:microsoft.com/office/officeart/2005/8/layout/vProcess5"/>
    <dgm:cxn modelId="{F7E31712-8F94-465E-AEB7-70AE3D9A5744}" type="presParOf" srcId="{B619DA9E-0662-484F-8059-80CBBB232916}" destId="{33F7F9B5-11DA-4E36-9719-C39EC9E68E19}"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98D05A-AF20-4FB2-88E1-0602BEC3B68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FD8976C-847D-4F50-8E4E-82BD3569B272}">
      <dgm:prSet/>
      <dgm:spPr/>
      <dgm:t>
        <a:bodyPr/>
        <a:lstStyle/>
        <a:p>
          <a:r>
            <a:rPr lang="en-NZ"/>
            <a:t>Does everyone in our team listen to others and respect and value different ideas and viewpoints?</a:t>
          </a:r>
          <a:endParaRPr lang="en-US"/>
        </a:p>
      </dgm:t>
    </dgm:pt>
    <dgm:pt modelId="{9D932EBA-0B9E-44ED-A088-0D4C0143350D}" type="parTrans" cxnId="{71961538-AEB8-4F82-9F6D-CDF05AD4FC15}">
      <dgm:prSet/>
      <dgm:spPr/>
      <dgm:t>
        <a:bodyPr/>
        <a:lstStyle/>
        <a:p>
          <a:endParaRPr lang="en-US"/>
        </a:p>
      </dgm:t>
    </dgm:pt>
    <dgm:pt modelId="{825DC80A-8844-4B3A-AB23-5CFD638BC9D2}" type="sibTrans" cxnId="{71961538-AEB8-4F82-9F6D-CDF05AD4FC15}">
      <dgm:prSet/>
      <dgm:spPr/>
      <dgm:t>
        <a:bodyPr/>
        <a:lstStyle/>
        <a:p>
          <a:endParaRPr lang="en-US"/>
        </a:p>
      </dgm:t>
    </dgm:pt>
    <dgm:pt modelId="{AD65E73B-B231-4244-A1C2-B61A68230D0B}">
      <dgm:prSet/>
      <dgm:spPr/>
      <dgm:t>
        <a:bodyPr/>
        <a:lstStyle/>
        <a:p>
          <a:r>
            <a:rPr lang="en-NZ"/>
            <a:t>Does everyone in our team feel comfortable and confident to share their thoughts and concerns?</a:t>
          </a:r>
          <a:endParaRPr lang="en-US"/>
        </a:p>
      </dgm:t>
    </dgm:pt>
    <dgm:pt modelId="{0F612A82-F428-41FE-83E4-12BD8C8E74F6}" type="parTrans" cxnId="{7CEA30DD-B913-4A99-AF71-814B3D27503E}">
      <dgm:prSet/>
      <dgm:spPr/>
      <dgm:t>
        <a:bodyPr/>
        <a:lstStyle/>
        <a:p>
          <a:endParaRPr lang="en-US"/>
        </a:p>
      </dgm:t>
    </dgm:pt>
    <dgm:pt modelId="{B0AA22EE-F2C4-4283-8737-7397B638AFC3}" type="sibTrans" cxnId="{7CEA30DD-B913-4A99-AF71-814B3D27503E}">
      <dgm:prSet/>
      <dgm:spPr/>
      <dgm:t>
        <a:bodyPr/>
        <a:lstStyle/>
        <a:p>
          <a:endParaRPr lang="en-US"/>
        </a:p>
      </dgm:t>
    </dgm:pt>
    <dgm:pt modelId="{F51AE50D-F9B9-4367-9091-38CE1153F913}">
      <dgm:prSet/>
      <dgm:spPr/>
      <dgm:t>
        <a:bodyPr/>
        <a:lstStyle/>
        <a:p>
          <a:r>
            <a:rPr lang="en-NZ"/>
            <a:t>Does the team have a common understanding of our shared goals and work together to achieve them?</a:t>
          </a:r>
          <a:endParaRPr lang="en-US"/>
        </a:p>
      </dgm:t>
    </dgm:pt>
    <dgm:pt modelId="{05DE69DE-821F-4894-804A-98A41C3F24EA}" type="parTrans" cxnId="{8A80FC6E-55AE-4C60-A85E-A97D21A9167C}">
      <dgm:prSet/>
      <dgm:spPr/>
      <dgm:t>
        <a:bodyPr/>
        <a:lstStyle/>
        <a:p>
          <a:endParaRPr lang="en-US"/>
        </a:p>
      </dgm:t>
    </dgm:pt>
    <dgm:pt modelId="{29C86F2E-9F45-43D9-8148-49584F9507E0}" type="sibTrans" cxnId="{8A80FC6E-55AE-4C60-A85E-A97D21A9167C}">
      <dgm:prSet/>
      <dgm:spPr/>
      <dgm:t>
        <a:bodyPr/>
        <a:lstStyle/>
        <a:p>
          <a:endParaRPr lang="en-US"/>
        </a:p>
      </dgm:t>
    </dgm:pt>
    <dgm:pt modelId="{4D5FAE0C-4B93-4DF9-B408-DE5EA47B10D3}">
      <dgm:prSet/>
      <dgm:spPr/>
      <dgm:t>
        <a:bodyPr/>
        <a:lstStyle/>
        <a:p>
          <a:r>
            <a:rPr lang="en-NZ"/>
            <a:t>Do we engage in collective learning by observing each other’s teaching, offering and accepting feedback, and sharing and evaluating new approaches?</a:t>
          </a:r>
          <a:endParaRPr lang="en-US"/>
        </a:p>
      </dgm:t>
    </dgm:pt>
    <dgm:pt modelId="{28FE6A30-492E-4F65-AA72-3993FB99A64C}" type="parTrans" cxnId="{59765A7A-E401-458F-9711-165119805FC2}">
      <dgm:prSet/>
      <dgm:spPr/>
      <dgm:t>
        <a:bodyPr/>
        <a:lstStyle/>
        <a:p>
          <a:endParaRPr lang="en-US"/>
        </a:p>
      </dgm:t>
    </dgm:pt>
    <dgm:pt modelId="{073CF91E-0593-4FE1-8B8E-BE7348E9B108}" type="sibTrans" cxnId="{59765A7A-E401-458F-9711-165119805FC2}">
      <dgm:prSet/>
      <dgm:spPr/>
      <dgm:t>
        <a:bodyPr/>
        <a:lstStyle/>
        <a:p>
          <a:endParaRPr lang="en-US"/>
        </a:p>
      </dgm:t>
    </dgm:pt>
    <dgm:pt modelId="{0F2DDD66-DE11-48EA-8DCC-665E90455808}" type="pres">
      <dgm:prSet presAssocID="{1B98D05A-AF20-4FB2-88E1-0602BEC3B685}" presName="linear" presStyleCnt="0">
        <dgm:presLayoutVars>
          <dgm:animLvl val="lvl"/>
          <dgm:resizeHandles val="exact"/>
        </dgm:presLayoutVars>
      </dgm:prSet>
      <dgm:spPr/>
    </dgm:pt>
    <dgm:pt modelId="{82F59AAD-5E25-45A2-8A5A-E4D81C07EF98}" type="pres">
      <dgm:prSet presAssocID="{DFD8976C-847D-4F50-8E4E-82BD3569B272}" presName="parentText" presStyleLbl="node1" presStyleIdx="0" presStyleCnt="4">
        <dgm:presLayoutVars>
          <dgm:chMax val="0"/>
          <dgm:bulletEnabled val="1"/>
        </dgm:presLayoutVars>
      </dgm:prSet>
      <dgm:spPr/>
    </dgm:pt>
    <dgm:pt modelId="{020E9A07-4D0C-46C9-9E42-510017BA9E1D}" type="pres">
      <dgm:prSet presAssocID="{825DC80A-8844-4B3A-AB23-5CFD638BC9D2}" presName="spacer" presStyleCnt="0"/>
      <dgm:spPr/>
    </dgm:pt>
    <dgm:pt modelId="{8BE58560-16F9-4220-9C0A-5F1B9A289D50}" type="pres">
      <dgm:prSet presAssocID="{AD65E73B-B231-4244-A1C2-B61A68230D0B}" presName="parentText" presStyleLbl="node1" presStyleIdx="1" presStyleCnt="4">
        <dgm:presLayoutVars>
          <dgm:chMax val="0"/>
          <dgm:bulletEnabled val="1"/>
        </dgm:presLayoutVars>
      </dgm:prSet>
      <dgm:spPr/>
    </dgm:pt>
    <dgm:pt modelId="{DBD35412-C969-446D-B496-4E9EFD9DBDD9}" type="pres">
      <dgm:prSet presAssocID="{B0AA22EE-F2C4-4283-8737-7397B638AFC3}" presName="spacer" presStyleCnt="0"/>
      <dgm:spPr/>
    </dgm:pt>
    <dgm:pt modelId="{AF56B124-C4DF-4127-B52C-B0E2002A7B0F}" type="pres">
      <dgm:prSet presAssocID="{F51AE50D-F9B9-4367-9091-38CE1153F913}" presName="parentText" presStyleLbl="node1" presStyleIdx="2" presStyleCnt="4">
        <dgm:presLayoutVars>
          <dgm:chMax val="0"/>
          <dgm:bulletEnabled val="1"/>
        </dgm:presLayoutVars>
      </dgm:prSet>
      <dgm:spPr/>
    </dgm:pt>
    <dgm:pt modelId="{D06DE680-B0A7-4287-B296-BA442BA1940C}" type="pres">
      <dgm:prSet presAssocID="{29C86F2E-9F45-43D9-8148-49584F9507E0}" presName="spacer" presStyleCnt="0"/>
      <dgm:spPr/>
    </dgm:pt>
    <dgm:pt modelId="{09A06793-3C47-4B10-8178-EEA69197AD56}" type="pres">
      <dgm:prSet presAssocID="{4D5FAE0C-4B93-4DF9-B408-DE5EA47B10D3}" presName="parentText" presStyleLbl="node1" presStyleIdx="3" presStyleCnt="4">
        <dgm:presLayoutVars>
          <dgm:chMax val="0"/>
          <dgm:bulletEnabled val="1"/>
        </dgm:presLayoutVars>
      </dgm:prSet>
      <dgm:spPr/>
    </dgm:pt>
  </dgm:ptLst>
  <dgm:cxnLst>
    <dgm:cxn modelId="{3FD94905-9967-49B8-AFF3-6108C1E29E32}" type="presOf" srcId="{DFD8976C-847D-4F50-8E4E-82BD3569B272}" destId="{82F59AAD-5E25-45A2-8A5A-E4D81C07EF98}" srcOrd="0" destOrd="0" presId="urn:microsoft.com/office/officeart/2005/8/layout/vList2"/>
    <dgm:cxn modelId="{71961538-AEB8-4F82-9F6D-CDF05AD4FC15}" srcId="{1B98D05A-AF20-4FB2-88E1-0602BEC3B685}" destId="{DFD8976C-847D-4F50-8E4E-82BD3569B272}" srcOrd="0" destOrd="0" parTransId="{9D932EBA-0B9E-44ED-A088-0D4C0143350D}" sibTransId="{825DC80A-8844-4B3A-AB23-5CFD638BC9D2}"/>
    <dgm:cxn modelId="{C4772360-BCD2-4EE2-90B6-D6FA448E5DDC}" type="presOf" srcId="{1B98D05A-AF20-4FB2-88E1-0602BEC3B685}" destId="{0F2DDD66-DE11-48EA-8DCC-665E90455808}" srcOrd="0" destOrd="0" presId="urn:microsoft.com/office/officeart/2005/8/layout/vList2"/>
    <dgm:cxn modelId="{3E6E1269-2BCB-48D9-ABFE-9F717A0D38AE}" type="presOf" srcId="{F51AE50D-F9B9-4367-9091-38CE1153F913}" destId="{AF56B124-C4DF-4127-B52C-B0E2002A7B0F}" srcOrd="0" destOrd="0" presId="urn:microsoft.com/office/officeart/2005/8/layout/vList2"/>
    <dgm:cxn modelId="{8A80FC6E-55AE-4C60-A85E-A97D21A9167C}" srcId="{1B98D05A-AF20-4FB2-88E1-0602BEC3B685}" destId="{F51AE50D-F9B9-4367-9091-38CE1153F913}" srcOrd="2" destOrd="0" parTransId="{05DE69DE-821F-4894-804A-98A41C3F24EA}" sibTransId="{29C86F2E-9F45-43D9-8148-49584F9507E0}"/>
    <dgm:cxn modelId="{59765A7A-E401-458F-9711-165119805FC2}" srcId="{1B98D05A-AF20-4FB2-88E1-0602BEC3B685}" destId="{4D5FAE0C-4B93-4DF9-B408-DE5EA47B10D3}" srcOrd="3" destOrd="0" parTransId="{28FE6A30-492E-4F65-AA72-3993FB99A64C}" sibTransId="{073CF91E-0593-4FE1-8B8E-BE7348E9B108}"/>
    <dgm:cxn modelId="{7AFB0CDA-70B5-4EA7-B80C-375C8755A044}" type="presOf" srcId="{AD65E73B-B231-4244-A1C2-B61A68230D0B}" destId="{8BE58560-16F9-4220-9C0A-5F1B9A289D50}" srcOrd="0" destOrd="0" presId="urn:microsoft.com/office/officeart/2005/8/layout/vList2"/>
    <dgm:cxn modelId="{7CEA30DD-B913-4A99-AF71-814B3D27503E}" srcId="{1B98D05A-AF20-4FB2-88E1-0602BEC3B685}" destId="{AD65E73B-B231-4244-A1C2-B61A68230D0B}" srcOrd="1" destOrd="0" parTransId="{0F612A82-F428-41FE-83E4-12BD8C8E74F6}" sibTransId="{B0AA22EE-F2C4-4283-8737-7397B638AFC3}"/>
    <dgm:cxn modelId="{130046F5-D91C-40E7-B712-3FBF5E29D2E7}" type="presOf" srcId="{4D5FAE0C-4B93-4DF9-B408-DE5EA47B10D3}" destId="{09A06793-3C47-4B10-8178-EEA69197AD56}" srcOrd="0" destOrd="0" presId="urn:microsoft.com/office/officeart/2005/8/layout/vList2"/>
    <dgm:cxn modelId="{3A8E6EFD-95FC-4084-B8DD-B9F85FDEAF88}" type="presParOf" srcId="{0F2DDD66-DE11-48EA-8DCC-665E90455808}" destId="{82F59AAD-5E25-45A2-8A5A-E4D81C07EF98}" srcOrd="0" destOrd="0" presId="urn:microsoft.com/office/officeart/2005/8/layout/vList2"/>
    <dgm:cxn modelId="{7875CA55-D62B-4275-A30A-E5366E8D8105}" type="presParOf" srcId="{0F2DDD66-DE11-48EA-8DCC-665E90455808}" destId="{020E9A07-4D0C-46C9-9E42-510017BA9E1D}" srcOrd="1" destOrd="0" presId="urn:microsoft.com/office/officeart/2005/8/layout/vList2"/>
    <dgm:cxn modelId="{186DAE9A-A8B9-487A-8677-BEB29AD8EB7E}" type="presParOf" srcId="{0F2DDD66-DE11-48EA-8DCC-665E90455808}" destId="{8BE58560-16F9-4220-9C0A-5F1B9A289D50}" srcOrd="2" destOrd="0" presId="urn:microsoft.com/office/officeart/2005/8/layout/vList2"/>
    <dgm:cxn modelId="{D790F623-C7C7-4A46-9FFB-493D11353BD8}" type="presParOf" srcId="{0F2DDD66-DE11-48EA-8DCC-665E90455808}" destId="{DBD35412-C969-446D-B496-4E9EFD9DBDD9}" srcOrd="3" destOrd="0" presId="urn:microsoft.com/office/officeart/2005/8/layout/vList2"/>
    <dgm:cxn modelId="{C927FFA0-70BB-4A28-B873-8F985E4F1B53}" type="presParOf" srcId="{0F2DDD66-DE11-48EA-8DCC-665E90455808}" destId="{AF56B124-C4DF-4127-B52C-B0E2002A7B0F}" srcOrd="4" destOrd="0" presId="urn:microsoft.com/office/officeart/2005/8/layout/vList2"/>
    <dgm:cxn modelId="{5AA19E37-CEB3-4CEB-A642-95A38E4A3040}" type="presParOf" srcId="{0F2DDD66-DE11-48EA-8DCC-665E90455808}" destId="{D06DE680-B0A7-4287-B296-BA442BA1940C}" srcOrd="5" destOrd="0" presId="urn:microsoft.com/office/officeart/2005/8/layout/vList2"/>
    <dgm:cxn modelId="{A47C295F-5A02-4A7B-A626-98953F1F8596}" type="presParOf" srcId="{0F2DDD66-DE11-48EA-8DCC-665E90455808}" destId="{09A06793-3C47-4B10-8178-EEA69197AD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6A9B6-0932-4A6D-A32F-998446B2B64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230B321-B8A5-4539-A4AC-C0993CFFBDCB}">
      <dgm:prSet/>
      <dgm:spPr/>
      <dgm:t>
        <a:bodyPr/>
        <a:lstStyle/>
        <a:p>
          <a:r>
            <a:rPr lang="en-NZ" dirty="0"/>
            <a:t>Fairness to some children vs autonomy of others</a:t>
          </a:r>
          <a:endParaRPr lang="en-US" dirty="0"/>
        </a:p>
      </dgm:t>
    </dgm:pt>
    <dgm:pt modelId="{30349866-70B9-46D4-AE92-3BEEE2147A6F}" type="parTrans" cxnId="{EDE1CD0B-C7AB-4CB0-9E71-E2BDD015E7B6}">
      <dgm:prSet/>
      <dgm:spPr/>
      <dgm:t>
        <a:bodyPr/>
        <a:lstStyle/>
        <a:p>
          <a:endParaRPr lang="en-US"/>
        </a:p>
      </dgm:t>
    </dgm:pt>
    <dgm:pt modelId="{41AC18D5-6840-456D-8FFF-722FEBBCB95D}" type="sibTrans" cxnId="{EDE1CD0B-C7AB-4CB0-9E71-E2BDD015E7B6}">
      <dgm:prSet/>
      <dgm:spPr/>
      <dgm:t>
        <a:bodyPr/>
        <a:lstStyle/>
        <a:p>
          <a:endParaRPr lang="en-US"/>
        </a:p>
      </dgm:t>
    </dgm:pt>
    <dgm:pt modelId="{9F58EAF5-BAA1-4C5B-A607-BDECE343511F}">
      <dgm:prSet/>
      <dgm:spPr/>
      <dgm:t>
        <a:bodyPr/>
        <a:lstStyle/>
        <a:p>
          <a:r>
            <a:rPr lang="en-NZ"/>
            <a:t>Truth to be honest with others &amp; self vs responsible care for individuals &amp; differences</a:t>
          </a:r>
          <a:endParaRPr lang="en-US"/>
        </a:p>
      </dgm:t>
    </dgm:pt>
    <dgm:pt modelId="{79EACE75-D4F0-4190-9125-0A5D8A748BB1}" type="parTrans" cxnId="{8843A5CA-F8FB-4C22-922E-7E3C1F3EBA1C}">
      <dgm:prSet/>
      <dgm:spPr/>
      <dgm:t>
        <a:bodyPr/>
        <a:lstStyle/>
        <a:p>
          <a:endParaRPr lang="en-US"/>
        </a:p>
      </dgm:t>
    </dgm:pt>
    <dgm:pt modelId="{FE67BC39-3443-4F40-A640-2833C6BA6D25}" type="sibTrans" cxnId="{8843A5CA-F8FB-4C22-922E-7E3C1F3EBA1C}">
      <dgm:prSet/>
      <dgm:spPr/>
      <dgm:t>
        <a:bodyPr/>
        <a:lstStyle/>
        <a:p>
          <a:endParaRPr lang="en-US"/>
        </a:p>
      </dgm:t>
    </dgm:pt>
    <dgm:pt modelId="{6961D961-2917-4C8F-9881-6C22FEF53E90}">
      <dgm:prSet/>
      <dgm:spPr/>
      <dgm:t>
        <a:bodyPr/>
        <a:lstStyle/>
        <a:p>
          <a:r>
            <a:rPr lang="en-NZ"/>
            <a:t>Teacher as a parent vs teacher as a teacher</a:t>
          </a:r>
          <a:endParaRPr lang="en-US"/>
        </a:p>
      </dgm:t>
    </dgm:pt>
    <dgm:pt modelId="{145C649E-EDA8-46B4-BBAB-7EDF4424842D}" type="parTrans" cxnId="{0AC89821-D61C-4DDE-B056-826780702E9F}">
      <dgm:prSet/>
      <dgm:spPr/>
      <dgm:t>
        <a:bodyPr/>
        <a:lstStyle/>
        <a:p>
          <a:endParaRPr lang="en-US"/>
        </a:p>
      </dgm:t>
    </dgm:pt>
    <dgm:pt modelId="{11DD532B-F6FA-485F-94D0-DCAA11CAD4BE}" type="sibTrans" cxnId="{0AC89821-D61C-4DDE-B056-826780702E9F}">
      <dgm:prSet/>
      <dgm:spPr/>
      <dgm:t>
        <a:bodyPr/>
        <a:lstStyle/>
        <a:p>
          <a:endParaRPr lang="en-US"/>
        </a:p>
      </dgm:t>
    </dgm:pt>
    <dgm:pt modelId="{23A898C8-CEE8-439B-B9C3-F995E16EC137}">
      <dgm:prSet/>
      <dgm:spPr/>
      <dgm:t>
        <a:bodyPr/>
        <a:lstStyle/>
        <a:p>
          <a:r>
            <a:rPr lang="en-NZ"/>
            <a:t>Cultural differences – between centre &amp; home</a:t>
          </a:r>
          <a:endParaRPr lang="en-US"/>
        </a:p>
      </dgm:t>
    </dgm:pt>
    <dgm:pt modelId="{A3BBC78A-BA49-486A-A1B9-D8D1180D9E50}" type="parTrans" cxnId="{C64415B6-9531-4011-B2D3-230E97FD9957}">
      <dgm:prSet/>
      <dgm:spPr/>
      <dgm:t>
        <a:bodyPr/>
        <a:lstStyle/>
        <a:p>
          <a:endParaRPr lang="en-US"/>
        </a:p>
      </dgm:t>
    </dgm:pt>
    <dgm:pt modelId="{8F5087C4-FE5D-4631-BB8B-B433A1C20E0A}" type="sibTrans" cxnId="{C64415B6-9531-4011-B2D3-230E97FD9957}">
      <dgm:prSet/>
      <dgm:spPr/>
      <dgm:t>
        <a:bodyPr/>
        <a:lstStyle/>
        <a:p>
          <a:endParaRPr lang="en-US"/>
        </a:p>
      </dgm:t>
    </dgm:pt>
    <dgm:pt modelId="{7D8A5174-5174-4850-A59B-FE4EB3243D57}">
      <dgm:prSet/>
      <dgm:spPr/>
      <dgm:t>
        <a:bodyPr/>
        <a:lstStyle/>
        <a:p>
          <a:r>
            <a:rPr lang="en-NZ"/>
            <a:t>Staff not pulling their weight vs team practice</a:t>
          </a:r>
          <a:endParaRPr lang="en-US"/>
        </a:p>
      </dgm:t>
    </dgm:pt>
    <dgm:pt modelId="{866EACAB-D13E-4E3C-89DD-D138F77A1C26}" type="parTrans" cxnId="{951C16B9-9515-409C-B5DB-E17867EBFA4E}">
      <dgm:prSet/>
      <dgm:spPr/>
      <dgm:t>
        <a:bodyPr/>
        <a:lstStyle/>
        <a:p>
          <a:endParaRPr lang="en-US"/>
        </a:p>
      </dgm:t>
    </dgm:pt>
    <dgm:pt modelId="{AB32052A-42A6-4008-B68E-D555AF4A85E2}" type="sibTrans" cxnId="{951C16B9-9515-409C-B5DB-E17867EBFA4E}">
      <dgm:prSet/>
      <dgm:spPr/>
      <dgm:t>
        <a:bodyPr/>
        <a:lstStyle/>
        <a:p>
          <a:endParaRPr lang="en-US"/>
        </a:p>
      </dgm:t>
    </dgm:pt>
    <dgm:pt modelId="{ED539BA1-9912-4DE5-BA71-E8677A9C83AD}" type="pres">
      <dgm:prSet presAssocID="{EC96A9B6-0932-4A6D-A32F-998446B2B645}" presName="linear" presStyleCnt="0">
        <dgm:presLayoutVars>
          <dgm:animLvl val="lvl"/>
          <dgm:resizeHandles val="exact"/>
        </dgm:presLayoutVars>
      </dgm:prSet>
      <dgm:spPr/>
    </dgm:pt>
    <dgm:pt modelId="{AD074447-A68C-452D-AF35-83B16AA79DD0}" type="pres">
      <dgm:prSet presAssocID="{2230B321-B8A5-4539-A4AC-C0993CFFBDCB}" presName="parentText" presStyleLbl="node1" presStyleIdx="0" presStyleCnt="5">
        <dgm:presLayoutVars>
          <dgm:chMax val="0"/>
          <dgm:bulletEnabled val="1"/>
        </dgm:presLayoutVars>
      </dgm:prSet>
      <dgm:spPr/>
    </dgm:pt>
    <dgm:pt modelId="{F7D7E587-0A69-46EA-9B7E-A3480C02D00D}" type="pres">
      <dgm:prSet presAssocID="{41AC18D5-6840-456D-8FFF-722FEBBCB95D}" presName="spacer" presStyleCnt="0"/>
      <dgm:spPr/>
    </dgm:pt>
    <dgm:pt modelId="{2E078FA6-D5A3-4BDE-8CA1-7F678A8B232E}" type="pres">
      <dgm:prSet presAssocID="{9F58EAF5-BAA1-4C5B-A607-BDECE343511F}" presName="parentText" presStyleLbl="node1" presStyleIdx="1" presStyleCnt="5">
        <dgm:presLayoutVars>
          <dgm:chMax val="0"/>
          <dgm:bulletEnabled val="1"/>
        </dgm:presLayoutVars>
      </dgm:prSet>
      <dgm:spPr/>
    </dgm:pt>
    <dgm:pt modelId="{3C3C49FD-7197-4D13-8FED-3210FA19F80D}" type="pres">
      <dgm:prSet presAssocID="{FE67BC39-3443-4F40-A640-2833C6BA6D25}" presName="spacer" presStyleCnt="0"/>
      <dgm:spPr/>
    </dgm:pt>
    <dgm:pt modelId="{22FA975B-083E-4F5C-9FBA-68AF81289AF7}" type="pres">
      <dgm:prSet presAssocID="{6961D961-2917-4C8F-9881-6C22FEF53E90}" presName="parentText" presStyleLbl="node1" presStyleIdx="2" presStyleCnt="5">
        <dgm:presLayoutVars>
          <dgm:chMax val="0"/>
          <dgm:bulletEnabled val="1"/>
        </dgm:presLayoutVars>
      </dgm:prSet>
      <dgm:spPr/>
    </dgm:pt>
    <dgm:pt modelId="{0576AC18-3D28-4E30-BDE2-E5A868FA22EB}" type="pres">
      <dgm:prSet presAssocID="{11DD532B-F6FA-485F-94D0-DCAA11CAD4BE}" presName="spacer" presStyleCnt="0"/>
      <dgm:spPr/>
    </dgm:pt>
    <dgm:pt modelId="{DE32B438-BB5D-4EA9-8417-DDEA22ED3E9A}" type="pres">
      <dgm:prSet presAssocID="{23A898C8-CEE8-439B-B9C3-F995E16EC137}" presName="parentText" presStyleLbl="node1" presStyleIdx="3" presStyleCnt="5">
        <dgm:presLayoutVars>
          <dgm:chMax val="0"/>
          <dgm:bulletEnabled val="1"/>
        </dgm:presLayoutVars>
      </dgm:prSet>
      <dgm:spPr/>
    </dgm:pt>
    <dgm:pt modelId="{A9DEA923-9F5E-4615-B1D7-5F33D83258C9}" type="pres">
      <dgm:prSet presAssocID="{8F5087C4-FE5D-4631-BB8B-B433A1C20E0A}" presName="spacer" presStyleCnt="0"/>
      <dgm:spPr/>
    </dgm:pt>
    <dgm:pt modelId="{C160FC5F-96AF-488E-B5CB-7B513F9F5C15}" type="pres">
      <dgm:prSet presAssocID="{7D8A5174-5174-4850-A59B-FE4EB3243D57}" presName="parentText" presStyleLbl="node1" presStyleIdx="4" presStyleCnt="5">
        <dgm:presLayoutVars>
          <dgm:chMax val="0"/>
          <dgm:bulletEnabled val="1"/>
        </dgm:presLayoutVars>
      </dgm:prSet>
      <dgm:spPr/>
    </dgm:pt>
  </dgm:ptLst>
  <dgm:cxnLst>
    <dgm:cxn modelId="{EDE1CD0B-C7AB-4CB0-9E71-E2BDD015E7B6}" srcId="{EC96A9B6-0932-4A6D-A32F-998446B2B645}" destId="{2230B321-B8A5-4539-A4AC-C0993CFFBDCB}" srcOrd="0" destOrd="0" parTransId="{30349866-70B9-46D4-AE92-3BEEE2147A6F}" sibTransId="{41AC18D5-6840-456D-8FFF-722FEBBCB95D}"/>
    <dgm:cxn modelId="{0AC89821-D61C-4DDE-B056-826780702E9F}" srcId="{EC96A9B6-0932-4A6D-A32F-998446B2B645}" destId="{6961D961-2917-4C8F-9881-6C22FEF53E90}" srcOrd="2" destOrd="0" parTransId="{145C649E-EDA8-46B4-BBAB-7EDF4424842D}" sibTransId="{11DD532B-F6FA-485F-94D0-DCAA11CAD4BE}"/>
    <dgm:cxn modelId="{EA0AA424-CBC9-4433-BB03-80BC57728BD7}" type="presOf" srcId="{EC96A9B6-0932-4A6D-A32F-998446B2B645}" destId="{ED539BA1-9912-4DE5-BA71-E8677A9C83AD}" srcOrd="0" destOrd="0" presId="urn:microsoft.com/office/officeart/2005/8/layout/vList2"/>
    <dgm:cxn modelId="{BAA78B3B-CE67-4F69-B74A-FDEFF166AD4A}" type="presOf" srcId="{9F58EAF5-BAA1-4C5B-A607-BDECE343511F}" destId="{2E078FA6-D5A3-4BDE-8CA1-7F678A8B232E}" srcOrd="0" destOrd="0" presId="urn:microsoft.com/office/officeart/2005/8/layout/vList2"/>
    <dgm:cxn modelId="{65648D3C-C388-4614-AFBB-49EAB69D06DF}" type="presOf" srcId="{6961D961-2917-4C8F-9881-6C22FEF53E90}" destId="{22FA975B-083E-4F5C-9FBA-68AF81289AF7}" srcOrd="0" destOrd="0" presId="urn:microsoft.com/office/officeart/2005/8/layout/vList2"/>
    <dgm:cxn modelId="{CFEE8F55-8B1E-40A4-9624-E89C30E09851}" type="presOf" srcId="{23A898C8-CEE8-439B-B9C3-F995E16EC137}" destId="{DE32B438-BB5D-4EA9-8417-DDEA22ED3E9A}" srcOrd="0" destOrd="0" presId="urn:microsoft.com/office/officeart/2005/8/layout/vList2"/>
    <dgm:cxn modelId="{E2793F79-6639-4E92-9F0E-C9AB0B3181B7}" type="presOf" srcId="{7D8A5174-5174-4850-A59B-FE4EB3243D57}" destId="{C160FC5F-96AF-488E-B5CB-7B513F9F5C15}" srcOrd="0" destOrd="0" presId="urn:microsoft.com/office/officeart/2005/8/layout/vList2"/>
    <dgm:cxn modelId="{C64415B6-9531-4011-B2D3-230E97FD9957}" srcId="{EC96A9B6-0932-4A6D-A32F-998446B2B645}" destId="{23A898C8-CEE8-439B-B9C3-F995E16EC137}" srcOrd="3" destOrd="0" parTransId="{A3BBC78A-BA49-486A-A1B9-D8D1180D9E50}" sibTransId="{8F5087C4-FE5D-4631-BB8B-B433A1C20E0A}"/>
    <dgm:cxn modelId="{951C16B9-9515-409C-B5DB-E17867EBFA4E}" srcId="{EC96A9B6-0932-4A6D-A32F-998446B2B645}" destId="{7D8A5174-5174-4850-A59B-FE4EB3243D57}" srcOrd="4" destOrd="0" parTransId="{866EACAB-D13E-4E3C-89DD-D138F77A1C26}" sibTransId="{AB32052A-42A6-4008-B68E-D555AF4A85E2}"/>
    <dgm:cxn modelId="{8843A5CA-F8FB-4C22-922E-7E3C1F3EBA1C}" srcId="{EC96A9B6-0932-4A6D-A32F-998446B2B645}" destId="{9F58EAF5-BAA1-4C5B-A607-BDECE343511F}" srcOrd="1" destOrd="0" parTransId="{79EACE75-D4F0-4190-9125-0A5D8A748BB1}" sibTransId="{FE67BC39-3443-4F40-A640-2833C6BA6D25}"/>
    <dgm:cxn modelId="{A5AAC8D6-0F5E-4623-A3EE-BB2072EA7D31}" type="presOf" srcId="{2230B321-B8A5-4539-A4AC-C0993CFFBDCB}" destId="{AD074447-A68C-452D-AF35-83B16AA79DD0}" srcOrd="0" destOrd="0" presId="urn:microsoft.com/office/officeart/2005/8/layout/vList2"/>
    <dgm:cxn modelId="{2AC51CDB-3829-4B72-8C22-7F84E8D100F6}" type="presParOf" srcId="{ED539BA1-9912-4DE5-BA71-E8677A9C83AD}" destId="{AD074447-A68C-452D-AF35-83B16AA79DD0}" srcOrd="0" destOrd="0" presId="urn:microsoft.com/office/officeart/2005/8/layout/vList2"/>
    <dgm:cxn modelId="{57C0EC38-5CA8-4AE0-8E07-45770DC9D09A}" type="presParOf" srcId="{ED539BA1-9912-4DE5-BA71-E8677A9C83AD}" destId="{F7D7E587-0A69-46EA-9B7E-A3480C02D00D}" srcOrd="1" destOrd="0" presId="urn:microsoft.com/office/officeart/2005/8/layout/vList2"/>
    <dgm:cxn modelId="{39BCAC21-8D37-4F37-AA57-310E304D0DE7}" type="presParOf" srcId="{ED539BA1-9912-4DE5-BA71-E8677A9C83AD}" destId="{2E078FA6-D5A3-4BDE-8CA1-7F678A8B232E}" srcOrd="2" destOrd="0" presId="urn:microsoft.com/office/officeart/2005/8/layout/vList2"/>
    <dgm:cxn modelId="{B0399BFC-E5AD-4B6F-852E-CA6A1CFE2020}" type="presParOf" srcId="{ED539BA1-9912-4DE5-BA71-E8677A9C83AD}" destId="{3C3C49FD-7197-4D13-8FED-3210FA19F80D}" srcOrd="3" destOrd="0" presId="urn:microsoft.com/office/officeart/2005/8/layout/vList2"/>
    <dgm:cxn modelId="{CA3908C1-8F28-434C-80C0-6FD4BBBE753A}" type="presParOf" srcId="{ED539BA1-9912-4DE5-BA71-E8677A9C83AD}" destId="{22FA975B-083E-4F5C-9FBA-68AF81289AF7}" srcOrd="4" destOrd="0" presId="urn:microsoft.com/office/officeart/2005/8/layout/vList2"/>
    <dgm:cxn modelId="{8CE47F24-1465-40BF-905F-CB120F5B4F55}" type="presParOf" srcId="{ED539BA1-9912-4DE5-BA71-E8677A9C83AD}" destId="{0576AC18-3D28-4E30-BDE2-E5A868FA22EB}" srcOrd="5" destOrd="0" presId="urn:microsoft.com/office/officeart/2005/8/layout/vList2"/>
    <dgm:cxn modelId="{9831CBD7-B217-4179-A61B-4CADE9725617}" type="presParOf" srcId="{ED539BA1-9912-4DE5-BA71-E8677A9C83AD}" destId="{DE32B438-BB5D-4EA9-8417-DDEA22ED3E9A}" srcOrd="6" destOrd="0" presId="urn:microsoft.com/office/officeart/2005/8/layout/vList2"/>
    <dgm:cxn modelId="{6D6CB41D-E764-47F4-94A6-24B739EE9848}" type="presParOf" srcId="{ED539BA1-9912-4DE5-BA71-E8677A9C83AD}" destId="{A9DEA923-9F5E-4615-B1D7-5F33D83258C9}" srcOrd="7" destOrd="0" presId="urn:microsoft.com/office/officeart/2005/8/layout/vList2"/>
    <dgm:cxn modelId="{06BFA6B1-DDBF-4987-A9F9-BA16DEF446F2}" type="presParOf" srcId="{ED539BA1-9912-4DE5-BA71-E8677A9C83AD}" destId="{C160FC5F-96AF-488E-B5CB-7B513F9F5C1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6D3797-0CC9-414B-A95A-D1B47208919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E35D705-9511-4CA6-AB80-B25F242BE84C}">
      <dgm:prSet/>
      <dgm:spPr/>
      <dgm:t>
        <a:bodyPr/>
        <a:lstStyle/>
        <a:p>
          <a:r>
            <a:rPr lang="en-NZ" b="1"/>
            <a:t>Encoding</a:t>
          </a:r>
          <a:r>
            <a:rPr lang="en-NZ"/>
            <a:t>: A person will select appropriate words or non-verbal techniques to convert the idea into the message, which is called as encoding.  </a:t>
          </a:r>
          <a:endParaRPr lang="en-US"/>
        </a:p>
      </dgm:t>
    </dgm:pt>
    <dgm:pt modelId="{C6DDD180-95E9-4AA4-9DC0-032B27F552F2}" type="parTrans" cxnId="{030B472E-35C8-4E8D-9BB5-5C7745E68FFD}">
      <dgm:prSet/>
      <dgm:spPr/>
      <dgm:t>
        <a:bodyPr/>
        <a:lstStyle/>
        <a:p>
          <a:endParaRPr lang="en-US"/>
        </a:p>
      </dgm:t>
    </dgm:pt>
    <dgm:pt modelId="{B6B4415D-734A-4167-88F5-CCA7D0B97F65}" type="sibTrans" cxnId="{030B472E-35C8-4E8D-9BB5-5C7745E68FFD}">
      <dgm:prSet/>
      <dgm:spPr/>
      <dgm:t>
        <a:bodyPr/>
        <a:lstStyle/>
        <a:p>
          <a:endParaRPr lang="en-US"/>
        </a:p>
      </dgm:t>
    </dgm:pt>
    <dgm:pt modelId="{89B9D0CD-68FA-4D1E-A0BE-9C244B1D6A93}">
      <dgm:prSet/>
      <dgm:spPr/>
      <dgm:t>
        <a:bodyPr/>
        <a:lstStyle/>
        <a:p>
          <a:r>
            <a:rPr lang="en-NZ" b="1"/>
            <a:t>Decoding</a:t>
          </a:r>
          <a:r>
            <a:rPr lang="en-NZ"/>
            <a:t>: The act of interpreting message by the receiver, is termed as decoding. The receiver’s outlook, experience, and attitude play a vital role in decoding message.</a:t>
          </a:r>
          <a:endParaRPr lang="en-US"/>
        </a:p>
      </dgm:t>
    </dgm:pt>
    <dgm:pt modelId="{ABD037D1-7D69-4760-8910-1DB2126F0ECF}" type="parTrans" cxnId="{BAC70F3F-6436-459E-8674-2622AFE53755}">
      <dgm:prSet/>
      <dgm:spPr/>
      <dgm:t>
        <a:bodyPr/>
        <a:lstStyle/>
        <a:p>
          <a:endParaRPr lang="en-US"/>
        </a:p>
      </dgm:t>
    </dgm:pt>
    <dgm:pt modelId="{16F3F385-8A4F-4070-A0C8-2CABDE2D2C8C}" type="sibTrans" cxnId="{BAC70F3F-6436-459E-8674-2622AFE53755}">
      <dgm:prSet/>
      <dgm:spPr/>
      <dgm:t>
        <a:bodyPr/>
        <a:lstStyle/>
        <a:p>
          <a:endParaRPr lang="en-US"/>
        </a:p>
      </dgm:t>
    </dgm:pt>
    <dgm:pt modelId="{6FBA2425-7DDB-4E7E-9499-526D66EE1D55}">
      <dgm:prSet/>
      <dgm:spPr/>
      <dgm:t>
        <a:bodyPr/>
        <a:lstStyle/>
        <a:p>
          <a:r>
            <a:rPr lang="en-NZ" b="1"/>
            <a:t>Feedback</a:t>
          </a:r>
          <a:r>
            <a:rPr lang="en-NZ"/>
            <a:t>: The process of communication can never be completed, if the response of the receiver is missing. It enables the communicator of a message to know whether the message has been received and interpreted in the same manner as directed.</a:t>
          </a:r>
          <a:endParaRPr lang="en-US"/>
        </a:p>
      </dgm:t>
    </dgm:pt>
    <dgm:pt modelId="{00512CA9-E450-4D2C-A6F0-7F7EFECB7642}" type="parTrans" cxnId="{1CD8FA0C-DEB0-4FA6-8BCE-8E6B26763A8F}">
      <dgm:prSet/>
      <dgm:spPr/>
      <dgm:t>
        <a:bodyPr/>
        <a:lstStyle/>
        <a:p>
          <a:endParaRPr lang="en-US"/>
        </a:p>
      </dgm:t>
    </dgm:pt>
    <dgm:pt modelId="{ADBC0F78-D5E0-4CA2-B163-EF0990264D16}" type="sibTrans" cxnId="{1CD8FA0C-DEB0-4FA6-8BCE-8E6B26763A8F}">
      <dgm:prSet/>
      <dgm:spPr/>
      <dgm:t>
        <a:bodyPr/>
        <a:lstStyle/>
        <a:p>
          <a:endParaRPr lang="en-US"/>
        </a:p>
      </dgm:t>
    </dgm:pt>
    <dgm:pt modelId="{899EB2B9-8C82-4AED-B652-0F34E3C8B5A3}" type="pres">
      <dgm:prSet presAssocID="{E56D3797-0CC9-414B-A95A-D1B472089191}" presName="linear" presStyleCnt="0">
        <dgm:presLayoutVars>
          <dgm:animLvl val="lvl"/>
          <dgm:resizeHandles val="exact"/>
        </dgm:presLayoutVars>
      </dgm:prSet>
      <dgm:spPr/>
    </dgm:pt>
    <dgm:pt modelId="{93F17DC6-4EB0-4E62-931C-7B8D6944BAC7}" type="pres">
      <dgm:prSet presAssocID="{CE35D705-9511-4CA6-AB80-B25F242BE84C}" presName="parentText" presStyleLbl="node1" presStyleIdx="0" presStyleCnt="3">
        <dgm:presLayoutVars>
          <dgm:chMax val="0"/>
          <dgm:bulletEnabled val="1"/>
        </dgm:presLayoutVars>
      </dgm:prSet>
      <dgm:spPr/>
    </dgm:pt>
    <dgm:pt modelId="{8D85FB70-7255-44FC-B221-1C243A2E1BC7}" type="pres">
      <dgm:prSet presAssocID="{B6B4415D-734A-4167-88F5-CCA7D0B97F65}" presName="spacer" presStyleCnt="0"/>
      <dgm:spPr/>
    </dgm:pt>
    <dgm:pt modelId="{EEAB31A4-7A60-460A-BFAD-6CAB7A06A16E}" type="pres">
      <dgm:prSet presAssocID="{89B9D0CD-68FA-4D1E-A0BE-9C244B1D6A93}" presName="parentText" presStyleLbl="node1" presStyleIdx="1" presStyleCnt="3">
        <dgm:presLayoutVars>
          <dgm:chMax val="0"/>
          <dgm:bulletEnabled val="1"/>
        </dgm:presLayoutVars>
      </dgm:prSet>
      <dgm:spPr/>
    </dgm:pt>
    <dgm:pt modelId="{2EBB1851-A235-430A-B602-E6C91011B083}" type="pres">
      <dgm:prSet presAssocID="{16F3F385-8A4F-4070-A0C8-2CABDE2D2C8C}" presName="spacer" presStyleCnt="0"/>
      <dgm:spPr/>
    </dgm:pt>
    <dgm:pt modelId="{4EF84616-5D6F-449C-B34B-8B03457DC5F1}" type="pres">
      <dgm:prSet presAssocID="{6FBA2425-7DDB-4E7E-9499-526D66EE1D55}" presName="parentText" presStyleLbl="node1" presStyleIdx="2" presStyleCnt="3">
        <dgm:presLayoutVars>
          <dgm:chMax val="0"/>
          <dgm:bulletEnabled val="1"/>
        </dgm:presLayoutVars>
      </dgm:prSet>
      <dgm:spPr/>
    </dgm:pt>
  </dgm:ptLst>
  <dgm:cxnLst>
    <dgm:cxn modelId="{1CD8FA0C-DEB0-4FA6-8BCE-8E6B26763A8F}" srcId="{E56D3797-0CC9-414B-A95A-D1B472089191}" destId="{6FBA2425-7DDB-4E7E-9499-526D66EE1D55}" srcOrd="2" destOrd="0" parTransId="{00512CA9-E450-4D2C-A6F0-7F7EFECB7642}" sibTransId="{ADBC0F78-D5E0-4CA2-B163-EF0990264D16}"/>
    <dgm:cxn modelId="{940F7F0E-A9D3-4C27-ABA0-E8AE512FF1B0}" type="presOf" srcId="{6FBA2425-7DDB-4E7E-9499-526D66EE1D55}" destId="{4EF84616-5D6F-449C-B34B-8B03457DC5F1}" srcOrd="0" destOrd="0" presId="urn:microsoft.com/office/officeart/2005/8/layout/vList2"/>
    <dgm:cxn modelId="{71A52315-50BC-4CE8-9861-D7725499B48D}" type="presOf" srcId="{E56D3797-0CC9-414B-A95A-D1B472089191}" destId="{899EB2B9-8C82-4AED-B652-0F34E3C8B5A3}" srcOrd="0" destOrd="0" presId="urn:microsoft.com/office/officeart/2005/8/layout/vList2"/>
    <dgm:cxn modelId="{030B472E-35C8-4E8D-9BB5-5C7745E68FFD}" srcId="{E56D3797-0CC9-414B-A95A-D1B472089191}" destId="{CE35D705-9511-4CA6-AB80-B25F242BE84C}" srcOrd="0" destOrd="0" parTransId="{C6DDD180-95E9-4AA4-9DC0-032B27F552F2}" sibTransId="{B6B4415D-734A-4167-88F5-CCA7D0B97F65}"/>
    <dgm:cxn modelId="{BAC70F3F-6436-459E-8674-2622AFE53755}" srcId="{E56D3797-0CC9-414B-A95A-D1B472089191}" destId="{89B9D0CD-68FA-4D1E-A0BE-9C244B1D6A93}" srcOrd="1" destOrd="0" parTransId="{ABD037D1-7D69-4760-8910-1DB2126F0ECF}" sibTransId="{16F3F385-8A4F-4070-A0C8-2CABDE2D2C8C}"/>
    <dgm:cxn modelId="{A95B7299-8493-43A1-AAF8-B0F1F3A83CC3}" type="presOf" srcId="{89B9D0CD-68FA-4D1E-A0BE-9C244B1D6A93}" destId="{EEAB31A4-7A60-460A-BFAD-6CAB7A06A16E}" srcOrd="0" destOrd="0" presId="urn:microsoft.com/office/officeart/2005/8/layout/vList2"/>
    <dgm:cxn modelId="{E727FCDD-1747-4340-8A57-E52C8E36F336}" type="presOf" srcId="{CE35D705-9511-4CA6-AB80-B25F242BE84C}" destId="{93F17DC6-4EB0-4E62-931C-7B8D6944BAC7}" srcOrd="0" destOrd="0" presId="urn:microsoft.com/office/officeart/2005/8/layout/vList2"/>
    <dgm:cxn modelId="{6325C399-C2D2-4AC3-8A2F-1286C7F32DE6}" type="presParOf" srcId="{899EB2B9-8C82-4AED-B652-0F34E3C8B5A3}" destId="{93F17DC6-4EB0-4E62-931C-7B8D6944BAC7}" srcOrd="0" destOrd="0" presId="urn:microsoft.com/office/officeart/2005/8/layout/vList2"/>
    <dgm:cxn modelId="{B4E7C842-8D1A-4447-8243-F6683FD43A70}" type="presParOf" srcId="{899EB2B9-8C82-4AED-B652-0F34E3C8B5A3}" destId="{8D85FB70-7255-44FC-B221-1C243A2E1BC7}" srcOrd="1" destOrd="0" presId="urn:microsoft.com/office/officeart/2005/8/layout/vList2"/>
    <dgm:cxn modelId="{4B2453F5-3FE8-4A19-BAC6-39194840F865}" type="presParOf" srcId="{899EB2B9-8C82-4AED-B652-0F34E3C8B5A3}" destId="{EEAB31A4-7A60-460A-BFAD-6CAB7A06A16E}" srcOrd="2" destOrd="0" presId="urn:microsoft.com/office/officeart/2005/8/layout/vList2"/>
    <dgm:cxn modelId="{5C7AFCC6-F473-47A7-8649-8DBAD76C0D7A}" type="presParOf" srcId="{899EB2B9-8C82-4AED-B652-0F34E3C8B5A3}" destId="{2EBB1851-A235-430A-B602-E6C91011B083}" srcOrd="3" destOrd="0" presId="urn:microsoft.com/office/officeart/2005/8/layout/vList2"/>
    <dgm:cxn modelId="{A36B212A-1C7D-47F4-B646-8EE16CF00994}" type="presParOf" srcId="{899EB2B9-8C82-4AED-B652-0F34E3C8B5A3}" destId="{4EF84616-5D6F-449C-B34B-8B03457DC5F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4001FD-3AA3-496E-BEA9-06509C72ED8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F8FC946-16BF-498A-A5B1-F9B490E6728F}">
      <dgm:prSet/>
      <dgm:spPr/>
      <dgm:t>
        <a:bodyPr/>
        <a:lstStyle/>
        <a:p>
          <a:r>
            <a:rPr lang="en-NZ"/>
            <a:t>Find ethical ways to communicate  the following to parents/whānau: </a:t>
          </a:r>
          <a:endParaRPr lang="en-US"/>
        </a:p>
      </dgm:t>
    </dgm:pt>
    <dgm:pt modelId="{35F8CDCA-8385-4CC8-9DDC-E848B54FFBD2}" type="parTrans" cxnId="{0623988F-CAE2-46FE-95B9-B1B33FC377D8}">
      <dgm:prSet/>
      <dgm:spPr/>
      <dgm:t>
        <a:bodyPr/>
        <a:lstStyle/>
        <a:p>
          <a:endParaRPr lang="en-US"/>
        </a:p>
      </dgm:t>
    </dgm:pt>
    <dgm:pt modelId="{710908C2-FCA0-4123-B75C-DF2A5EDFCA60}" type="sibTrans" cxnId="{0623988F-CAE2-46FE-95B9-B1B33FC377D8}">
      <dgm:prSet/>
      <dgm:spPr/>
      <dgm:t>
        <a:bodyPr/>
        <a:lstStyle/>
        <a:p>
          <a:endParaRPr lang="en-US"/>
        </a:p>
      </dgm:t>
    </dgm:pt>
    <dgm:pt modelId="{D17F322F-5F6C-49A0-8486-9DADE8A0F4FD}">
      <dgm:prSet/>
      <dgm:spPr/>
      <dgm:t>
        <a:bodyPr/>
        <a:lstStyle/>
        <a:p>
          <a:r>
            <a:rPr lang="en-NZ" dirty="0"/>
            <a:t>Their child has hit another child and it resulted in bleeding</a:t>
          </a:r>
          <a:endParaRPr lang="en-US" dirty="0"/>
        </a:p>
      </dgm:t>
    </dgm:pt>
    <dgm:pt modelId="{CD39EB55-04D4-47DF-8F4E-9A4773742FB6}" type="parTrans" cxnId="{C2AD7F59-5FE4-4967-8F4D-C49324FF397C}">
      <dgm:prSet/>
      <dgm:spPr/>
      <dgm:t>
        <a:bodyPr/>
        <a:lstStyle/>
        <a:p>
          <a:endParaRPr lang="en-US"/>
        </a:p>
      </dgm:t>
    </dgm:pt>
    <dgm:pt modelId="{254520CB-45D0-4652-8606-5C81A31B667C}" type="sibTrans" cxnId="{C2AD7F59-5FE4-4967-8F4D-C49324FF397C}">
      <dgm:prSet/>
      <dgm:spPr/>
      <dgm:t>
        <a:bodyPr/>
        <a:lstStyle/>
        <a:p>
          <a:endParaRPr lang="en-US"/>
        </a:p>
      </dgm:t>
    </dgm:pt>
    <dgm:pt modelId="{D07E7AB0-DADA-4937-8850-AF3293472719}">
      <dgm:prSet/>
      <dgm:spPr/>
      <dgm:t>
        <a:bodyPr/>
        <a:lstStyle/>
        <a:p>
          <a:r>
            <a:rPr lang="en-NZ"/>
            <a:t>Their child has gone outside and wet his/her feet and sandals, despite you hearing parents in the morning telling him/her not to go outside as ‘it’s too cold’.</a:t>
          </a:r>
          <a:endParaRPr lang="en-US"/>
        </a:p>
      </dgm:t>
    </dgm:pt>
    <dgm:pt modelId="{0DA185F2-DA8A-4C86-BFEE-E51044DD81FF}" type="parTrans" cxnId="{75588464-06B8-4D6E-9607-9262EE0B8044}">
      <dgm:prSet/>
      <dgm:spPr/>
      <dgm:t>
        <a:bodyPr/>
        <a:lstStyle/>
        <a:p>
          <a:endParaRPr lang="en-US"/>
        </a:p>
      </dgm:t>
    </dgm:pt>
    <dgm:pt modelId="{542FD4ED-198E-4409-B94F-F2F8733E9ECA}" type="sibTrans" cxnId="{75588464-06B8-4D6E-9607-9262EE0B8044}">
      <dgm:prSet/>
      <dgm:spPr/>
      <dgm:t>
        <a:bodyPr/>
        <a:lstStyle/>
        <a:p>
          <a:endParaRPr lang="en-US"/>
        </a:p>
      </dgm:t>
    </dgm:pt>
    <dgm:pt modelId="{0B2D119C-7DEE-48B5-9C22-31A3A078D483}">
      <dgm:prSet/>
      <dgm:spPr/>
      <dgm:t>
        <a:bodyPr/>
        <a:lstStyle/>
        <a:p>
          <a:r>
            <a:rPr lang="en-NZ"/>
            <a:t>Their child accidentally ate lunch of another child.</a:t>
          </a:r>
          <a:endParaRPr lang="en-US"/>
        </a:p>
      </dgm:t>
    </dgm:pt>
    <dgm:pt modelId="{76C22255-4CC5-48FD-BA3E-31FB9D4F0BB8}" type="parTrans" cxnId="{99F5DC77-02A3-43AA-AE78-13B1112F835A}">
      <dgm:prSet/>
      <dgm:spPr/>
      <dgm:t>
        <a:bodyPr/>
        <a:lstStyle/>
        <a:p>
          <a:endParaRPr lang="en-US"/>
        </a:p>
      </dgm:t>
    </dgm:pt>
    <dgm:pt modelId="{4675416C-BF25-4A04-A8A3-5656038B306A}" type="sibTrans" cxnId="{99F5DC77-02A3-43AA-AE78-13B1112F835A}">
      <dgm:prSet/>
      <dgm:spPr/>
      <dgm:t>
        <a:bodyPr/>
        <a:lstStyle/>
        <a:p>
          <a:endParaRPr lang="en-US"/>
        </a:p>
      </dgm:t>
    </dgm:pt>
    <dgm:pt modelId="{9047C550-15DE-46B8-97DC-6E87322C94FD}" type="pres">
      <dgm:prSet presAssocID="{E94001FD-3AA3-496E-BEA9-06509C72ED89}" presName="linear" presStyleCnt="0">
        <dgm:presLayoutVars>
          <dgm:animLvl val="lvl"/>
          <dgm:resizeHandles val="exact"/>
        </dgm:presLayoutVars>
      </dgm:prSet>
      <dgm:spPr/>
    </dgm:pt>
    <dgm:pt modelId="{E73967FF-EF96-46EB-8B85-1064AD4801AF}" type="pres">
      <dgm:prSet presAssocID="{CF8FC946-16BF-498A-A5B1-F9B490E6728F}" presName="parentText" presStyleLbl="node1" presStyleIdx="0" presStyleCnt="4">
        <dgm:presLayoutVars>
          <dgm:chMax val="0"/>
          <dgm:bulletEnabled val="1"/>
        </dgm:presLayoutVars>
      </dgm:prSet>
      <dgm:spPr/>
    </dgm:pt>
    <dgm:pt modelId="{E9B74E55-0057-4EF2-A97C-5E50E2E33E8A}" type="pres">
      <dgm:prSet presAssocID="{710908C2-FCA0-4123-B75C-DF2A5EDFCA60}" presName="spacer" presStyleCnt="0"/>
      <dgm:spPr/>
    </dgm:pt>
    <dgm:pt modelId="{5FA22C71-2FB3-4469-A754-2B0779960020}" type="pres">
      <dgm:prSet presAssocID="{D17F322F-5F6C-49A0-8486-9DADE8A0F4FD}" presName="parentText" presStyleLbl="node1" presStyleIdx="1" presStyleCnt="4">
        <dgm:presLayoutVars>
          <dgm:chMax val="0"/>
          <dgm:bulletEnabled val="1"/>
        </dgm:presLayoutVars>
      </dgm:prSet>
      <dgm:spPr/>
    </dgm:pt>
    <dgm:pt modelId="{F8CCEC9C-FC42-4AC9-B924-DE10FF3142F9}" type="pres">
      <dgm:prSet presAssocID="{254520CB-45D0-4652-8606-5C81A31B667C}" presName="spacer" presStyleCnt="0"/>
      <dgm:spPr/>
    </dgm:pt>
    <dgm:pt modelId="{4DD3CC65-C92E-44B3-9E5B-01587DB4FA5B}" type="pres">
      <dgm:prSet presAssocID="{D07E7AB0-DADA-4937-8850-AF3293472719}" presName="parentText" presStyleLbl="node1" presStyleIdx="2" presStyleCnt="4">
        <dgm:presLayoutVars>
          <dgm:chMax val="0"/>
          <dgm:bulletEnabled val="1"/>
        </dgm:presLayoutVars>
      </dgm:prSet>
      <dgm:spPr/>
    </dgm:pt>
    <dgm:pt modelId="{63C9D640-A1A3-48B0-850D-60409F125ACE}" type="pres">
      <dgm:prSet presAssocID="{542FD4ED-198E-4409-B94F-F2F8733E9ECA}" presName="spacer" presStyleCnt="0"/>
      <dgm:spPr/>
    </dgm:pt>
    <dgm:pt modelId="{0BE6D8CC-FE48-4C85-85C6-6AADD91201A5}" type="pres">
      <dgm:prSet presAssocID="{0B2D119C-7DEE-48B5-9C22-31A3A078D483}" presName="parentText" presStyleLbl="node1" presStyleIdx="3" presStyleCnt="4">
        <dgm:presLayoutVars>
          <dgm:chMax val="0"/>
          <dgm:bulletEnabled val="1"/>
        </dgm:presLayoutVars>
      </dgm:prSet>
      <dgm:spPr/>
    </dgm:pt>
  </dgm:ptLst>
  <dgm:cxnLst>
    <dgm:cxn modelId="{69C86904-C9BE-4513-85E4-CA78C19E0B0B}" type="presOf" srcId="{D17F322F-5F6C-49A0-8486-9DADE8A0F4FD}" destId="{5FA22C71-2FB3-4469-A754-2B0779960020}" srcOrd="0" destOrd="0" presId="urn:microsoft.com/office/officeart/2005/8/layout/vList2"/>
    <dgm:cxn modelId="{2E223106-7E6C-4841-B6A6-E5637DD512F1}" type="presOf" srcId="{0B2D119C-7DEE-48B5-9C22-31A3A078D483}" destId="{0BE6D8CC-FE48-4C85-85C6-6AADD91201A5}" srcOrd="0" destOrd="0" presId="urn:microsoft.com/office/officeart/2005/8/layout/vList2"/>
    <dgm:cxn modelId="{BB0F6A37-E138-4D21-A12A-63181052DA4F}" type="presOf" srcId="{D07E7AB0-DADA-4937-8850-AF3293472719}" destId="{4DD3CC65-C92E-44B3-9E5B-01587DB4FA5B}" srcOrd="0" destOrd="0" presId="urn:microsoft.com/office/officeart/2005/8/layout/vList2"/>
    <dgm:cxn modelId="{75588464-06B8-4D6E-9607-9262EE0B8044}" srcId="{E94001FD-3AA3-496E-BEA9-06509C72ED89}" destId="{D07E7AB0-DADA-4937-8850-AF3293472719}" srcOrd="2" destOrd="0" parTransId="{0DA185F2-DA8A-4C86-BFEE-E51044DD81FF}" sibTransId="{542FD4ED-198E-4409-B94F-F2F8733E9ECA}"/>
    <dgm:cxn modelId="{7BE77351-682D-4AA4-9DD8-91622ADADB6D}" type="presOf" srcId="{CF8FC946-16BF-498A-A5B1-F9B490E6728F}" destId="{E73967FF-EF96-46EB-8B85-1064AD4801AF}" srcOrd="0" destOrd="0" presId="urn:microsoft.com/office/officeart/2005/8/layout/vList2"/>
    <dgm:cxn modelId="{97D26D52-9E4A-49AF-BEA2-A096B44BDB05}" type="presOf" srcId="{E94001FD-3AA3-496E-BEA9-06509C72ED89}" destId="{9047C550-15DE-46B8-97DC-6E87322C94FD}" srcOrd="0" destOrd="0" presId="urn:microsoft.com/office/officeart/2005/8/layout/vList2"/>
    <dgm:cxn modelId="{99F5DC77-02A3-43AA-AE78-13B1112F835A}" srcId="{E94001FD-3AA3-496E-BEA9-06509C72ED89}" destId="{0B2D119C-7DEE-48B5-9C22-31A3A078D483}" srcOrd="3" destOrd="0" parTransId="{76C22255-4CC5-48FD-BA3E-31FB9D4F0BB8}" sibTransId="{4675416C-BF25-4A04-A8A3-5656038B306A}"/>
    <dgm:cxn modelId="{C2AD7F59-5FE4-4967-8F4D-C49324FF397C}" srcId="{E94001FD-3AA3-496E-BEA9-06509C72ED89}" destId="{D17F322F-5F6C-49A0-8486-9DADE8A0F4FD}" srcOrd="1" destOrd="0" parTransId="{CD39EB55-04D4-47DF-8F4E-9A4773742FB6}" sibTransId="{254520CB-45D0-4652-8606-5C81A31B667C}"/>
    <dgm:cxn modelId="{0623988F-CAE2-46FE-95B9-B1B33FC377D8}" srcId="{E94001FD-3AA3-496E-BEA9-06509C72ED89}" destId="{CF8FC946-16BF-498A-A5B1-F9B490E6728F}" srcOrd="0" destOrd="0" parTransId="{35F8CDCA-8385-4CC8-9DDC-E848B54FFBD2}" sibTransId="{710908C2-FCA0-4123-B75C-DF2A5EDFCA60}"/>
    <dgm:cxn modelId="{68719BBC-914A-411F-BD0D-88382383768B}" type="presParOf" srcId="{9047C550-15DE-46B8-97DC-6E87322C94FD}" destId="{E73967FF-EF96-46EB-8B85-1064AD4801AF}" srcOrd="0" destOrd="0" presId="urn:microsoft.com/office/officeart/2005/8/layout/vList2"/>
    <dgm:cxn modelId="{A4B16170-6121-4DB6-BF23-6513F87C337C}" type="presParOf" srcId="{9047C550-15DE-46B8-97DC-6E87322C94FD}" destId="{E9B74E55-0057-4EF2-A97C-5E50E2E33E8A}" srcOrd="1" destOrd="0" presId="urn:microsoft.com/office/officeart/2005/8/layout/vList2"/>
    <dgm:cxn modelId="{54121E3A-D606-4A08-A111-4ACE7F0252B3}" type="presParOf" srcId="{9047C550-15DE-46B8-97DC-6E87322C94FD}" destId="{5FA22C71-2FB3-4469-A754-2B0779960020}" srcOrd="2" destOrd="0" presId="urn:microsoft.com/office/officeart/2005/8/layout/vList2"/>
    <dgm:cxn modelId="{F1E4F8AA-9316-4185-8398-D82CD5E3E683}" type="presParOf" srcId="{9047C550-15DE-46B8-97DC-6E87322C94FD}" destId="{F8CCEC9C-FC42-4AC9-B924-DE10FF3142F9}" srcOrd="3" destOrd="0" presId="urn:microsoft.com/office/officeart/2005/8/layout/vList2"/>
    <dgm:cxn modelId="{862DBEDD-41C4-4A0E-B36C-90C00B0D0578}" type="presParOf" srcId="{9047C550-15DE-46B8-97DC-6E87322C94FD}" destId="{4DD3CC65-C92E-44B3-9E5B-01587DB4FA5B}" srcOrd="4" destOrd="0" presId="urn:microsoft.com/office/officeart/2005/8/layout/vList2"/>
    <dgm:cxn modelId="{9454A755-7C93-429D-B2E4-30232FA97609}" type="presParOf" srcId="{9047C550-15DE-46B8-97DC-6E87322C94FD}" destId="{63C9D640-A1A3-48B0-850D-60409F125ACE}" srcOrd="5" destOrd="0" presId="urn:microsoft.com/office/officeart/2005/8/layout/vList2"/>
    <dgm:cxn modelId="{26D10547-509D-4319-BD55-5C3572C00824}" type="presParOf" srcId="{9047C550-15DE-46B8-97DC-6E87322C94FD}" destId="{0BE6D8CC-FE48-4C85-85C6-6AADD91201A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0F7C6-AC7A-4045-B6CB-64EB2662D63B}">
      <dsp:nvSpPr>
        <dsp:cNvPr id="0" name=""/>
        <dsp:cNvSpPr/>
      </dsp:nvSpPr>
      <dsp:spPr>
        <a:xfrm>
          <a:off x="0" y="21527"/>
          <a:ext cx="10131425" cy="103135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NZ" sz="4300" kern="1200"/>
            <a:t>Working in a team</a:t>
          </a:r>
          <a:endParaRPr lang="en-US" sz="4300" kern="1200"/>
        </a:p>
      </dsp:txBody>
      <dsp:txXfrm>
        <a:off x="50347" y="71874"/>
        <a:ext cx="10030731" cy="930660"/>
      </dsp:txXfrm>
    </dsp:sp>
    <dsp:sp modelId="{BD02D9D4-4AEF-4AE2-8A57-7BB0F70B8E49}">
      <dsp:nvSpPr>
        <dsp:cNvPr id="0" name=""/>
        <dsp:cNvSpPr/>
      </dsp:nvSpPr>
      <dsp:spPr>
        <a:xfrm>
          <a:off x="0" y="1176722"/>
          <a:ext cx="10131425" cy="103135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NZ" sz="4300" kern="1200"/>
            <a:t>The role of communication</a:t>
          </a:r>
          <a:endParaRPr lang="en-US" sz="4300" kern="1200"/>
        </a:p>
      </dsp:txBody>
      <dsp:txXfrm>
        <a:off x="50347" y="1227069"/>
        <a:ext cx="10030731" cy="930660"/>
      </dsp:txXfrm>
    </dsp:sp>
    <dsp:sp modelId="{E2D72643-7AAF-4CFD-A84C-730E82C5B9CF}">
      <dsp:nvSpPr>
        <dsp:cNvPr id="0" name=""/>
        <dsp:cNvSpPr/>
      </dsp:nvSpPr>
      <dsp:spPr>
        <a:xfrm>
          <a:off x="0" y="2331917"/>
          <a:ext cx="10131425" cy="1031354"/>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NZ" sz="4300" kern="1200"/>
            <a:t>The place of policies</a:t>
          </a:r>
          <a:endParaRPr lang="en-US" sz="4300" kern="1200"/>
        </a:p>
      </dsp:txBody>
      <dsp:txXfrm>
        <a:off x="50347" y="2382264"/>
        <a:ext cx="10030731" cy="930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D44FF-4DA9-4298-AC67-2155855728B0}">
      <dsp:nvSpPr>
        <dsp:cNvPr id="0" name=""/>
        <dsp:cNvSpPr/>
      </dsp:nvSpPr>
      <dsp:spPr>
        <a:xfrm>
          <a:off x="0" y="59790"/>
          <a:ext cx="4002936" cy="834228"/>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a:t>Share with class:</a:t>
          </a:r>
          <a:endParaRPr lang="en-US" sz="2100" kern="1200"/>
        </a:p>
      </dsp:txBody>
      <dsp:txXfrm>
        <a:off x="40724" y="100514"/>
        <a:ext cx="3921488" cy="752780"/>
      </dsp:txXfrm>
    </dsp:sp>
    <dsp:sp modelId="{04B12600-FDAC-4361-B43A-E644C7BFDB8B}">
      <dsp:nvSpPr>
        <dsp:cNvPr id="0" name=""/>
        <dsp:cNvSpPr/>
      </dsp:nvSpPr>
      <dsp:spPr>
        <a:xfrm>
          <a:off x="0" y="954499"/>
          <a:ext cx="4002936" cy="834228"/>
        </a:xfrm>
        <a:prstGeom prst="round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a:t>What does being in a team mean to you?  </a:t>
          </a:r>
          <a:endParaRPr lang="en-US" sz="2100" kern="1200"/>
        </a:p>
      </dsp:txBody>
      <dsp:txXfrm>
        <a:off x="40724" y="995223"/>
        <a:ext cx="3921488" cy="752780"/>
      </dsp:txXfrm>
    </dsp:sp>
    <dsp:sp modelId="{6EA9DFF1-943A-402C-9BD5-B75DC53831C1}">
      <dsp:nvSpPr>
        <dsp:cNvPr id="0" name=""/>
        <dsp:cNvSpPr/>
      </dsp:nvSpPr>
      <dsp:spPr>
        <a:xfrm>
          <a:off x="0" y="1849207"/>
          <a:ext cx="4002936" cy="834228"/>
        </a:xfrm>
        <a:prstGeom prst="round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a:t>Why are teams important in ECE?</a:t>
          </a:r>
          <a:endParaRPr lang="en-US" sz="2100" kern="1200"/>
        </a:p>
      </dsp:txBody>
      <dsp:txXfrm>
        <a:off x="40724" y="1889931"/>
        <a:ext cx="3921488" cy="752780"/>
      </dsp:txXfrm>
    </dsp:sp>
    <dsp:sp modelId="{FC52BEC1-7571-47A2-939D-2DA5208BAC26}">
      <dsp:nvSpPr>
        <dsp:cNvPr id="0" name=""/>
        <dsp:cNvSpPr/>
      </dsp:nvSpPr>
      <dsp:spPr>
        <a:xfrm>
          <a:off x="0" y="2743915"/>
          <a:ext cx="4002936" cy="834228"/>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NZ" sz="2100" kern="1200"/>
            <a:t>What is your role in a team?  </a:t>
          </a:r>
          <a:endParaRPr lang="en-US" sz="2100" kern="1200"/>
        </a:p>
      </dsp:txBody>
      <dsp:txXfrm>
        <a:off x="40724" y="2784639"/>
        <a:ext cx="3921488" cy="75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FA1C0-865F-486B-986D-3F2376B9004E}">
      <dsp:nvSpPr>
        <dsp:cNvPr id="0" name=""/>
        <dsp:cNvSpPr/>
      </dsp:nvSpPr>
      <dsp:spPr>
        <a:xfrm>
          <a:off x="0" y="0"/>
          <a:ext cx="8105140" cy="818083"/>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NZ" sz="1700" b="1" kern="1200" dirty="0"/>
            <a:t>1. Leader Decides: </a:t>
          </a:r>
          <a:r>
            <a:rPr lang="en-NZ" sz="1700" kern="1200" dirty="0"/>
            <a:t>The leader makes the decision without any feedback from the team – this works for quick and simple decisions. </a:t>
          </a:r>
          <a:endParaRPr lang="en-US" sz="1700" kern="1200" dirty="0"/>
        </a:p>
      </dsp:txBody>
      <dsp:txXfrm>
        <a:off x="23961" y="23961"/>
        <a:ext cx="7153236" cy="770161"/>
      </dsp:txXfrm>
    </dsp:sp>
    <dsp:sp modelId="{1011B0C3-AAA8-4F51-AD6B-90BC84636DF0}">
      <dsp:nvSpPr>
        <dsp:cNvPr id="0" name=""/>
        <dsp:cNvSpPr/>
      </dsp:nvSpPr>
      <dsp:spPr>
        <a:xfrm>
          <a:off x="678805" y="966825"/>
          <a:ext cx="8105140" cy="818083"/>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NZ" sz="1700" b="1" kern="1200"/>
            <a:t>2. Majority rules: </a:t>
          </a:r>
          <a:r>
            <a:rPr lang="en-NZ" sz="1700" kern="1200"/>
            <a:t>Teams can take a vote,  this  ensures the team feels included but there are winners and losers. </a:t>
          </a:r>
          <a:endParaRPr lang="en-US" sz="1700" kern="1200"/>
        </a:p>
      </dsp:txBody>
      <dsp:txXfrm>
        <a:off x="702766" y="990786"/>
        <a:ext cx="6846658" cy="770161"/>
      </dsp:txXfrm>
    </dsp:sp>
    <dsp:sp modelId="{391146DE-EF70-4F26-9E3C-D30715519A0D}">
      <dsp:nvSpPr>
        <dsp:cNvPr id="0" name=""/>
        <dsp:cNvSpPr/>
      </dsp:nvSpPr>
      <dsp:spPr>
        <a:xfrm>
          <a:off x="1347479" y="1933651"/>
          <a:ext cx="8105140" cy="818083"/>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NZ" sz="1700" b="1" kern="1200"/>
            <a:t>3. Consensus: </a:t>
          </a:r>
          <a:r>
            <a:rPr lang="en-NZ" sz="1700" kern="1200"/>
            <a:t>There is an agreement in the team that there is support for the decision to some extent.  This does not mean everyone gets their way </a:t>
          </a:r>
          <a:endParaRPr lang="en-US" sz="1700" kern="1200"/>
        </a:p>
      </dsp:txBody>
      <dsp:txXfrm>
        <a:off x="1371440" y="1957612"/>
        <a:ext cx="6856789" cy="770161"/>
      </dsp:txXfrm>
    </dsp:sp>
    <dsp:sp modelId="{33FDE896-F4B3-42AB-A0AF-C337DDE24C06}">
      <dsp:nvSpPr>
        <dsp:cNvPr id="0" name=""/>
        <dsp:cNvSpPr/>
      </dsp:nvSpPr>
      <dsp:spPr>
        <a:xfrm>
          <a:off x="2026284" y="2900476"/>
          <a:ext cx="8105140" cy="818083"/>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NZ" sz="1700" kern="1200" dirty="0"/>
            <a:t>(Gambhir et al., 2017)</a:t>
          </a:r>
          <a:endParaRPr lang="en-US" sz="1700" kern="1200" dirty="0"/>
        </a:p>
      </dsp:txBody>
      <dsp:txXfrm>
        <a:off x="2050245" y="2924437"/>
        <a:ext cx="6846658" cy="770161"/>
      </dsp:txXfrm>
    </dsp:sp>
    <dsp:sp modelId="{3D8F4FA4-10E3-4FC7-B335-48E70EBAC198}">
      <dsp:nvSpPr>
        <dsp:cNvPr id="0" name=""/>
        <dsp:cNvSpPr/>
      </dsp:nvSpPr>
      <dsp:spPr>
        <a:xfrm>
          <a:off x="7573385" y="626577"/>
          <a:ext cx="531754" cy="531754"/>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100000"/>
            </a:lnSpc>
            <a:spcBef>
              <a:spcPct val="0"/>
            </a:spcBef>
            <a:spcAft>
              <a:spcPct val="35000"/>
            </a:spcAft>
            <a:buNone/>
          </a:pPr>
          <a:endParaRPr lang="en-US" sz="2200" kern="1200"/>
        </a:p>
      </dsp:txBody>
      <dsp:txXfrm>
        <a:off x="7693030" y="626577"/>
        <a:ext cx="292464" cy="400145"/>
      </dsp:txXfrm>
    </dsp:sp>
    <dsp:sp modelId="{C05EF18D-54A4-44FF-8579-650FF48B50B3}">
      <dsp:nvSpPr>
        <dsp:cNvPr id="0" name=""/>
        <dsp:cNvSpPr/>
      </dsp:nvSpPr>
      <dsp:spPr>
        <a:xfrm>
          <a:off x="8252191" y="1593402"/>
          <a:ext cx="531754" cy="531754"/>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100000"/>
            </a:lnSpc>
            <a:spcBef>
              <a:spcPct val="0"/>
            </a:spcBef>
            <a:spcAft>
              <a:spcPct val="35000"/>
            </a:spcAft>
            <a:buNone/>
          </a:pPr>
          <a:endParaRPr lang="en-US" sz="2200" kern="1200"/>
        </a:p>
      </dsp:txBody>
      <dsp:txXfrm>
        <a:off x="8371836" y="1593402"/>
        <a:ext cx="292464" cy="400145"/>
      </dsp:txXfrm>
    </dsp:sp>
    <dsp:sp modelId="{3DFBB229-E1B4-4C66-93A0-8E722485115A}">
      <dsp:nvSpPr>
        <dsp:cNvPr id="0" name=""/>
        <dsp:cNvSpPr/>
      </dsp:nvSpPr>
      <dsp:spPr>
        <a:xfrm>
          <a:off x="8920865" y="2560228"/>
          <a:ext cx="531754" cy="531754"/>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100000"/>
            </a:lnSpc>
            <a:spcBef>
              <a:spcPct val="0"/>
            </a:spcBef>
            <a:spcAft>
              <a:spcPct val="35000"/>
            </a:spcAft>
            <a:buNone/>
          </a:pPr>
          <a:endParaRPr lang="en-US" sz="2200" kern="1200"/>
        </a:p>
      </dsp:txBody>
      <dsp:txXfrm>
        <a:off x="9040510" y="2560228"/>
        <a:ext cx="292464" cy="400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59AAD-5E25-45A2-8A5A-E4D81C07EF98}">
      <dsp:nvSpPr>
        <dsp:cNvPr id="0" name=""/>
        <dsp:cNvSpPr/>
      </dsp:nvSpPr>
      <dsp:spPr>
        <a:xfrm>
          <a:off x="0" y="86066"/>
          <a:ext cx="6545199" cy="1118812"/>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a:t>Does everyone in our team listen to others and respect and value different ideas and viewpoints?</a:t>
          </a:r>
          <a:endParaRPr lang="en-US" sz="2000" kern="1200"/>
        </a:p>
      </dsp:txBody>
      <dsp:txXfrm>
        <a:off x="54616" y="140682"/>
        <a:ext cx="6435967" cy="1009580"/>
      </dsp:txXfrm>
    </dsp:sp>
    <dsp:sp modelId="{8BE58560-16F9-4220-9C0A-5F1B9A289D50}">
      <dsp:nvSpPr>
        <dsp:cNvPr id="0" name=""/>
        <dsp:cNvSpPr/>
      </dsp:nvSpPr>
      <dsp:spPr>
        <a:xfrm>
          <a:off x="0" y="1262478"/>
          <a:ext cx="6545199" cy="1118812"/>
        </a:xfrm>
        <a:prstGeom prst="roundRect">
          <a:avLst/>
        </a:prstGeom>
        <a:gradFill rotWithShape="0">
          <a:gsLst>
            <a:gs pos="0">
              <a:schemeClr val="accent2">
                <a:hueOff val="-1036716"/>
                <a:satOff val="-5484"/>
                <a:lumOff val="-2091"/>
                <a:alphaOff val="0"/>
                <a:tint val="98000"/>
                <a:lumMod val="100000"/>
              </a:schemeClr>
            </a:gs>
            <a:gs pos="100000">
              <a:schemeClr val="accent2">
                <a:hueOff val="-1036716"/>
                <a:satOff val="-5484"/>
                <a:lumOff val="-209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a:t>Does everyone in our team feel comfortable and confident to share their thoughts and concerns?</a:t>
          </a:r>
          <a:endParaRPr lang="en-US" sz="2000" kern="1200"/>
        </a:p>
      </dsp:txBody>
      <dsp:txXfrm>
        <a:off x="54616" y="1317094"/>
        <a:ext cx="6435967" cy="1009580"/>
      </dsp:txXfrm>
    </dsp:sp>
    <dsp:sp modelId="{AF56B124-C4DF-4127-B52C-B0E2002A7B0F}">
      <dsp:nvSpPr>
        <dsp:cNvPr id="0" name=""/>
        <dsp:cNvSpPr/>
      </dsp:nvSpPr>
      <dsp:spPr>
        <a:xfrm>
          <a:off x="0" y="2438891"/>
          <a:ext cx="6545199" cy="1118812"/>
        </a:xfrm>
        <a:prstGeom prst="roundRect">
          <a:avLst/>
        </a:prstGeom>
        <a:gradFill rotWithShape="0">
          <a:gsLst>
            <a:gs pos="0">
              <a:schemeClr val="accent2">
                <a:hueOff val="-2073432"/>
                <a:satOff val="-10969"/>
                <a:lumOff val="-4183"/>
                <a:alphaOff val="0"/>
                <a:tint val="98000"/>
                <a:lumMod val="100000"/>
              </a:schemeClr>
            </a:gs>
            <a:gs pos="100000">
              <a:schemeClr val="accent2">
                <a:hueOff val="-2073432"/>
                <a:satOff val="-10969"/>
                <a:lumOff val="-418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a:t>Does the team have a common understanding of our shared goals and work together to achieve them?</a:t>
          </a:r>
          <a:endParaRPr lang="en-US" sz="2000" kern="1200"/>
        </a:p>
      </dsp:txBody>
      <dsp:txXfrm>
        <a:off x="54616" y="2493507"/>
        <a:ext cx="6435967" cy="1009580"/>
      </dsp:txXfrm>
    </dsp:sp>
    <dsp:sp modelId="{09A06793-3C47-4B10-8178-EEA69197AD56}">
      <dsp:nvSpPr>
        <dsp:cNvPr id="0" name=""/>
        <dsp:cNvSpPr/>
      </dsp:nvSpPr>
      <dsp:spPr>
        <a:xfrm>
          <a:off x="0" y="3615303"/>
          <a:ext cx="6545199" cy="1118812"/>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a:t>Do we engage in collective learning by observing each other’s teaching, offering and accepting feedback, and sharing and evaluating new approaches?</a:t>
          </a:r>
          <a:endParaRPr lang="en-US" sz="2000" kern="1200"/>
        </a:p>
      </dsp:txBody>
      <dsp:txXfrm>
        <a:off x="54616" y="3669919"/>
        <a:ext cx="6435967" cy="100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74447-A68C-452D-AF35-83B16AA79DD0}">
      <dsp:nvSpPr>
        <dsp:cNvPr id="0" name=""/>
        <dsp:cNvSpPr/>
      </dsp:nvSpPr>
      <dsp:spPr>
        <a:xfrm>
          <a:off x="0" y="38327"/>
          <a:ext cx="4995334" cy="6753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dirty="0"/>
            <a:t>Fairness to some children vs autonomy of others</a:t>
          </a:r>
          <a:endParaRPr lang="en-US" sz="1700" kern="1200" dirty="0"/>
        </a:p>
      </dsp:txBody>
      <dsp:txXfrm>
        <a:off x="32967" y="71294"/>
        <a:ext cx="4929400" cy="609393"/>
      </dsp:txXfrm>
    </dsp:sp>
    <dsp:sp modelId="{2E078FA6-D5A3-4BDE-8CA1-7F678A8B232E}">
      <dsp:nvSpPr>
        <dsp:cNvPr id="0" name=""/>
        <dsp:cNvSpPr/>
      </dsp:nvSpPr>
      <dsp:spPr>
        <a:xfrm>
          <a:off x="0" y="762615"/>
          <a:ext cx="4995334" cy="6753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Truth to be honest with others &amp; self vs responsible care for individuals &amp; differences</a:t>
          </a:r>
          <a:endParaRPr lang="en-US" sz="1700" kern="1200"/>
        </a:p>
      </dsp:txBody>
      <dsp:txXfrm>
        <a:off x="32967" y="795582"/>
        <a:ext cx="4929400" cy="609393"/>
      </dsp:txXfrm>
    </dsp:sp>
    <dsp:sp modelId="{22FA975B-083E-4F5C-9FBA-68AF81289AF7}">
      <dsp:nvSpPr>
        <dsp:cNvPr id="0" name=""/>
        <dsp:cNvSpPr/>
      </dsp:nvSpPr>
      <dsp:spPr>
        <a:xfrm>
          <a:off x="0" y="1486903"/>
          <a:ext cx="4995334" cy="6753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Teacher as a parent vs teacher as a teacher</a:t>
          </a:r>
          <a:endParaRPr lang="en-US" sz="1700" kern="1200"/>
        </a:p>
      </dsp:txBody>
      <dsp:txXfrm>
        <a:off x="32967" y="1519870"/>
        <a:ext cx="4929400" cy="609393"/>
      </dsp:txXfrm>
    </dsp:sp>
    <dsp:sp modelId="{DE32B438-BB5D-4EA9-8417-DDEA22ED3E9A}">
      <dsp:nvSpPr>
        <dsp:cNvPr id="0" name=""/>
        <dsp:cNvSpPr/>
      </dsp:nvSpPr>
      <dsp:spPr>
        <a:xfrm>
          <a:off x="0" y="2211190"/>
          <a:ext cx="4995334" cy="6753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Cultural differences – between centre &amp; home</a:t>
          </a:r>
          <a:endParaRPr lang="en-US" sz="1700" kern="1200"/>
        </a:p>
      </dsp:txBody>
      <dsp:txXfrm>
        <a:off x="32967" y="2244157"/>
        <a:ext cx="4929400" cy="609393"/>
      </dsp:txXfrm>
    </dsp:sp>
    <dsp:sp modelId="{C160FC5F-96AF-488E-B5CB-7B513F9F5C15}">
      <dsp:nvSpPr>
        <dsp:cNvPr id="0" name=""/>
        <dsp:cNvSpPr/>
      </dsp:nvSpPr>
      <dsp:spPr>
        <a:xfrm>
          <a:off x="0" y="2935478"/>
          <a:ext cx="4995334" cy="67532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NZ" sz="1700" kern="1200"/>
            <a:t>Staff not pulling their weight vs team practice</a:t>
          </a:r>
          <a:endParaRPr lang="en-US" sz="1700" kern="1200"/>
        </a:p>
      </dsp:txBody>
      <dsp:txXfrm>
        <a:off x="32967" y="2968445"/>
        <a:ext cx="4929400" cy="609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17DC6-4EB0-4E62-931C-7B8D6944BAC7}">
      <dsp:nvSpPr>
        <dsp:cNvPr id="0" name=""/>
        <dsp:cNvSpPr/>
      </dsp:nvSpPr>
      <dsp:spPr>
        <a:xfrm>
          <a:off x="0" y="455940"/>
          <a:ext cx="6545199" cy="1268206"/>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b="1" kern="1200"/>
            <a:t>Encoding</a:t>
          </a:r>
          <a:r>
            <a:rPr lang="en-NZ" sz="1800" kern="1200"/>
            <a:t>: A person will select appropriate words or non-verbal techniques to convert the idea into the message, which is called as encoding.  </a:t>
          </a:r>
          <a:endParaRPr lang="en-US" sz="1800" kern="1200"/>
        </a:p>
      </dsp:txBody>
      <dsp:txXfrm>
        <a:off x="61909" y="517849"/>
        <a:ext cx="6421381" cy="1144388"/>
      </dsp:txXfrm>
    </dsp:sp>
    <dsp:sp modelId="{EEAB31A4-7A60-460A-BFAD-6CAB7A06A16E}">
      <dsp:nvSpPr>
        <dsp:cNvPr id="0" name=""/>
        <dsp:cNvSpPr/>
      </dsp:nvSpPr>
      <dsp:spPr>
        <a:xfrm>
          <a:off x="0" y="1775987"/>
          <a:ext cx="6545199" cy="1268206"/>
        </a:xfrm>
        <a:prstGeom prst="roundRect">
          <a:avLst/>
        </a:prstGeom>
        <a:gradFill rotWithShape="0">
          <a:gsLst>
            <a:gs pos="0">
              <a:schemeClr val="accent5">
                <a:hueOff val="-1002469"/>
                <a:satOff val="551"/>
                <a:lumOff val="2647"/>
                <a:alphaOff val="0"/>
                <a:tint val="98000"/>
                <a:lumMod val="100000"/>
              </a:schemeClr>
            </a:gs>
            <a:gs pos="100000">
              <a:schemeClr val="accent5">
                <a:hueOff val="-1002469"/>
                <a:satOff val="551"/>
                <a:lumOff val="264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b="1" kern="1200"/>
            <a:t>Decoding</a:t>
          </a:r>
          <a:r>
            <a:rPr lang="en-NZ" sz="1800" kern="1200"/>
            <a:t>: The act of interpreting message by the receiver, is termed as decoding. The receiver’s outlook, experience, and attitude play a vital role in decoding message.</a:t>
          </a:r>
          <a:endParaRPr lang="en-US" sz="1800" kern="1200"/>
        </a:p>
      </dsp:txBody>
      <dsp:txXfrm>
        <a:off x="61909" y="1837896"/>
        <a:ext cx="6421381" cy="1144388"/>
      </dsp:txXfrm>
    </dsp:sp>
    <dsp:sp modelId="{4EF84616-5D6F-449C-B34B-8B03457DC5F1}">
      <dsp:nvSpPr>
        <dsp:cNvPr id="0" name=""/>
        <dsp:cNvSpPr/>
      </dsp:nvSpPr>
      <dsp:spPr>
        <a:xfrm>
          <a:off x="0" y="3096034"/>
          <a:ext cx="6545199" cy="1268206"/>
        </a:xfrm>
        <a:prstGeom prst="roundRect">
          <a:avLst/>
        </a:prstGeom>
        <a:gradFill rotWithShape="0">
          <a:gsLst>
            <a:gs pos="0">
              <a:schemeClr val="accent5">
                <a:hueOff val="-2004937"/>
                <a:satOff val="1102"/>
                <a:lumOff val="5294"/>
                <a:alphaOff val="0"/>
                <a:tint val="98000"/>
                <a:lumMod val="100000"/>
              </a:schemeClr>
            </a:gs>
            <a:gs pos="100000">
              <a:schemeClr val="accent5">
                <a:hueOff val="-2004937"/>
                <a:satOff val="1102"/>
                <a:lumOff val="529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NZ" sz="1800" b="1" kern="1200"/>
            <a:t>Feedback</a:t>
          </a:r>
          <a:r>
            <a:rPr lang="en-NZ" sz="1800" kern="1200"/>
            <a:t>: The process of communication can never be completed, if the response of the receiver is missing. It enables the communicator of a message to know whether the message has been received and interpreted in the same manner as directed.</a:t>
          </a:r>
          <a:endParaRPr lang="en-US" sz="1800" kern="1200"/>
        </a:p>
      </dsp:txBody>
      <dsp:txXfrm>
        <a:off x="61909" y="3157943"/>
        <a:ext cx="6421381" cy="1144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967FF-EF96-46EB-8B85-1064AD4801AF}">
      <dsp:nvSpPr>
        <dsp:cNvPr id="0" name=""/>
        <dsp:cNvSpPr/>
      </dsp:nvSpPr>
      <dsp:spPr>
        <a:xfrm>
          <a:off x="0" y="86066"/>
          <a:ext cx="6545199" cy="1118812"/>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a:t>Find ethical ways to communicate  the following to parents/whānau: </a:t>
          </a:r>
          <a:endParaRPr lang="en-US" sz="2000" kern="1200"/>
        </a:p>
      </dsp:txBody>
      <dsp:txXfrm>
        <a:off x="54616" y="140682"/>
        <a:ext cx="6435967" cy="1009580"/>
      </dsp:txXfrm>
    </dsp:sp>
    <dsp:sp modelId="{5FA22C71-2FB3-4469-A754-2B0779960020}">
      <dsp:nvSpPr>
        <dsp:cNvPr id="0" name=""/>
        <dsp:cNvSpPr/>
      </dsp:nvSpPr>
      <dsp:spPr>
        <a:xfrm>
          <a:off x="0" y="1262478"/>
          <a:ext cx="6545199" cy="1118812"/>
        </a:xfrm>
        <a:prstGeom prst="roundRect">
          <a:avLst/>
        </a:prstGeom>
        <a:gradFill rotWithShape="0">
          <a:gsLst>
            <a:gs pos="0">
              <a:schemeClr val="accent2">
                <a:hueOff val="-1036716"/>
                <a:satOff val="-5484"/>
                <a:lumOff val="-2091"/>
                <a:alphaOff val="0"/>
                <a:tint val="98000"/>
                <a:lumMod val="100000"/>
              </a:schemeClr>
            </a:gs>
            <a:gs pos="100000">
              <a:schemeClr val="accent2">
                <a:hueOff val="-1036716"/>
                <a:satOff val="-5484"/>
                <a:lumOff val="-209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dirty="0"/>
            <a:t>Their child has hit another child and it resulted in bleeding</a:t>
          </a:r>
          <a:endParaRPr lang="en-US" sz="2000" kern="1200" dirty="0"/>
        </a:p>
      </dsp:txBody>
      <dsp:txXfrm>
        <a:off x="54616" y="1317094"/>
        <a:ext cx="6435967" cy="1009580"/>
      </dsp:txXfrm>
    </dsp:sp>
    <dsp:sp modelId="{4DD3CC65-C92E-44B3-9E5B-01587DB4FA5B}">
      <dsp:nvSpPr>
        <dsp:cNvPr id="0" name=""/>
        <dsp:cNvSpPr/>
      </dsp:nvSpPr>
      <dsp:spPr>
        <a:xfrm>
          <a:off x="0" y="2438891"/>
          <a:ext cx="6545199" cy="1118812"/>
        </a:xfrm>
        <a:prstGeom prst="roundRect">
          <a:avLst/>
        </a:prstGeom>
        <a:gradFill rotWithShape="0">
          <a:gsLst>
            <a:gs pos="0">
              <a:schemeClr val="accent2">
                <a:hueOff val="-2073432"/>
                <a:satOff val="-10969"/>
                <a:lumOff val="-4183"/>
                <a:alphaOff val="0"/>
                <a:tint val="98000"/>
                <a:lumMod val="100000"/>
              </a:schemeClr>
            </a:gs>
            <a:gs pos="100000">
              <a:schemeClr val="accent2">
                <a:hueOff val="-2073432"/>
                <a:satOff val="-10969"/>
                <a:lumOff val="-418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a:t>Their child has gone outside and wet his/her feet and sandals, despite you hearing parents in the morning telling him/her not to go outside as ‘it’s too cold’.</a:t>
          </a:r>
          <a:endParaRPr lang="en-US" sz="2000" kern="1200"/>
        </a:p>
      </dsp:txBody>
      <dsp:txXfrm>
        <a:off x="54616" y="2493507"/>
        <a:ext cx="6435967" cy="1009580"/>
      </dsp:txXfrm>
    </dsp:sp>
    <dsp:sp modelId="{0BE6D8CC-FE48-4C85-85C6-6AADD91201A5}">
      <dsp:nvSpPr>
        <dsp:cNvPr id="0" name=""/>
        <dsp:cNvSpPr/>
      </dsp:nvSpPr>
      <dsp:spPr>
        <a:xfrm>
          <a:off x="0" y="3615303"/>
          <a:ext cx="6545199" cy="1118812"/>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Z" sz="2000" kern="1200"/>
            <a:t>Their child accidentally ate lunch of another child.</a:t>
          </a:r>
          <a:endParaRPr lang="en-US" sz="2000" kern="1200"/>
        </a:p>
      </dsp:txBody>
      <dsp:txXfrm>
        <a:off x="54616" y="3669919"/>
        <a:ext cx="6435967" cy="100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64F0E216-BA48-4F04-AC4F-645AA0DD6AC6}" type="datetimeFigureOut">
              <a:rPr lang="en-US" smtClean="0"/>
              <a:t>4/4/2022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39607A7-8386-47DB-8578-DDEDD194E5D4}" type="slidenum">
              <a:rPr lang="en-US" smtClean="0"/>
              <a:t>‹#›</a:t>
            </a:fld>
            <a:endParaRPr lang="en-US" dirty="0"/>
          </a:p>
        </p:txBody>
      </p:sp>
    </p:spTree>
    <p:extLst>
      <p:ext uri="{BB962C8B-B14F-4D97-AF65-F5344CB8AC3E}">
        <p14:creationId xmlns:p14="http://schemas.microsoft.com/office/powerpoint/2010/main" val="130251620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pPr/>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27317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589024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361703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56056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204800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pPr/>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47842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17995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59346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5841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F0E216-BA48-4F04-AC4F-645AA0DD6AC6}" type="datetimeFigureOut">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6731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9804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72002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45812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64F0E216-BA48-4F04-AC4F-645AA0DD6AC6}" type="datetimeFigureOut">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95588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00606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F0E216-BA48-4F04-AC4F-645AA0DD6AC6}" type="datetimeFigureOut">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361809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F0E216-BA48-4F04-AC4F-645AA0DD6AC6}" type="datetimeFigureOut">
              <a:rPr lang="en-US" smtClean="0"/>
              <a:pPr/>
              <a:t>4/4/2022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6097542"/>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govt.nz/early-childhood/licensing-and-regulations/the-regulatory-framework-for-ece/licensing-criteria/" TargetMode="External"/><Relationship Id="rId2" Type="http://schemas.openxmlformats.org/officeDocument/2006/relationships/hyperlink" Target="http://www.legislation.govt.nz/regulation/public/2008/0204/latest/DLM1412620.html" TargetMode="External"/><Relationship Id="rId1" Type="http://schemas.openxmlformats.org/officeDocument/2006/relationships/slideLayout" Target="../slideLayouts/slideLayout2.xml"/><Relationship Id="rId4" Type="http://schemas.openxmlformats.org/officeDocument/2006/relationships/hyperlink" Target="https://www.education.govt.nz/early-childhood/running-a-service/starting-a-service/starting-a-centre-based-ece-service/new-cd-p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hyperlink" Target="https://www.education.govt.nz/early-childhood/running-a-service/starting-a-service/starting-a-centre-based-ece-service/new-cd-pa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hyperlink" Target="https://www.ecc.org.nz/Folder?Action=View%20File&amp;Folder_id=84&amp;File=PolicyHandbook_Oct09.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FEBB1-88BE-40D5-80EA-1BA458E7899D}"/>
              </a:ext>
            </a:extLst>
          </p:cNvPr>
          <p:cNvSpPr>
            <a:spLocks noGrp="1"/>
          </p:cNvSpPr>
          <p:nvPr>
            <p:ph type="ctrTitle"/>
          </p:nvPr>
        </p:nvSpPr>
        <p:spPr>
          <a:xfrm>
            <a:off x="1079510" y="4602162"/>
            <a:ext cx="4457690" cy="1720850"/>
          </a:xfrm>
        </p:spPr>
        <p:txBody>
          <a:bodyPr anchor="ctr">
            <a:normAutofit fontScale="90000"/>
          </a:bodyPr>
          <a:lstStyle/>
          <a:p>
            <a:r>
              <a:rPr lang="en-NZ" dirty="0"/>
              <a:t>EDUC6006 Leading ethical practice</a:t>
            </a:r>
          </a:p>
        </p:txBody>
      </p:sp>
      <p:sp>
        <p:nvSpPr>
          <p:cNvPr id="3" name="Subtitle 2">
            <a:extLst>
              <a:ext uri="{FF2B5EF4-FFF2-40B4-BE49-F238E27FC236}">
                <a16:creationId xmlns:a16="http://schemas.microsoft.com/office/drawing/2014/main" id="{AE655924-3467-488C-9BA6-CA4EA8BB67D4}"/>
              </a:ext>
            </a:extLst>
          </p:cNvPr>
          <p:cNvSpPr>
            <a:spLocks noGrp="1"/>
          </p:cNvSpPr>
          <p:nvPr>
            <p:ph type="subTitle" idx="1"/>
          </p:nvPr>
        </p:nvSpPr>
        <p:spPr>
          <a:xfrm>
            <a:off x="6654801" y="4602163"/>
            <a:ext cx="4451347" cy="1720850"/>
          </a:xfrm>
        </p:spPr>
        <p:txBody>
          <a:bodyPr anchor="ctr">
            <a:normAutofit/>
          </a:bodyPr>
          <a:lstStyle/>
          <a:p>
            <a:r>
              <a:rPr lang="en-NZ" dirty="0"/>
              <a:t>Session 6 by Galina Stebletsova</a:t>
            </a:r>
          </a:p>
        </p:txBody>
      </p:sp>
      <p:pic>
        <p:nvPicPr>
          <p:cNvPr id="4" name="Picture 3" descr="Red and pink paper stripes in a wave shape">
            <a:extLst>
              <a:ext uri="{FF2B5EF4-FFF2-40B4-BE49-F238E27FC236}">
                <a16:creationId xmlns:a16="http://schemas.microsoft.com/office/drawing/2014/main" id="{AE1F8213-225A-F946-930A-411B62A699C4}"/>
              </a:ext>
            </a:extLst>
          </p:cNvPr>
          <p:cNvPicPr>
            <a:picLocks noChangeAspect="1"/>
          </p:cNvPicPr>
          <p:nvPr/>
        </p:nvPicPr>
        <p:blipFill rotWithShape="1">
          <a:blip r:embed="rId2"/>
          <a:srcRect t="17359" b="33123"/>
          <a:stretch/>
        </p:blipFill>
        <p:spPr>
          <a:xfrm>
            <a:off x="20" y="10"/>
            <a:ext cx="12191977" cy="4014777"/>
          </a:xfrm>
          <a:prstGeom prst="rect">
            <a:avLst/>
          </a:prstGeom>
        </p:spPr>
      </p:pic>
    </p:spTree>
    <p:extLst>
      <p:ext uri="{BB962C8B-B14F-4D97-AF65-F5344CB8AC3E}">
        <p14:creationId xmlns:p14="http://schemas.microsoft.com/office/powerpoint/2010/main" val="936118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FF5BED3-4EE4-425F-A016-C272586B8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1">
            <a:extLst>
              <a:ext uri="{FF2B5EF4-FFF2-40B4-BE49-F238E27FC236}">
                <a16:creationId xmlns:a16="http://schemas.microsoft.com/office/drawing/2014/main" id="{D856B4CA-4519-432C-ABFD-F2AE5D70E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61D03B64-A2F8-4473-8457-9A6A36B67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21" name="Picture 15">
            <a:extLst>
              <a:ext uri="{FF2B5EF4-FFF2-40B4-BE49-F238E27FC236}">
                <a16:creationId xmlns:a16="http://schemas.microsoft.com/office/drawing/2014/main" id="{01C3CE7E-C09F-4DAB-A9B8-00CB40334B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3175" y="0"/>
            <a:ext cx="12188825" cy="2284214"/>
          </a:xfrm>
          <a:prstGeom prst="rect">
            <a:avLst/>
          </a:prstGeom>
        </p:spPr>
      </p:pic>
      <p:sp>
        <p:nvSpPr>
          <p:cNvPr id="2" name="Title 1">
            <a:extLst>
              <a:ext uri="{FF2B5EF4-FFF2-40B4-BE49-F238E27FC236}">
                <a16:creationId xmlns:a16="http://schemas.microsoft.com/office/drawing/2014/main" id="{B62680FB-EA7D-43D3-8601-9778D35A4D24}"/>
              </a:ext>
            </a:extLst>
          </p:cNvPr>
          <p:cNvSpPr>
            <a:spLocks noGrp="1"/>
          </p:cNvSpPr>
          <p:nvPr>
            <p:ph type="title"/>
          </p:nvPr>
        </p:nvSpPr>
        <p:spPr>
          <a:xfrm>
            <a:off x="1028700" y="653142"/>
            <a:ext cx="10131425" cy="1219200"/>
          </a:xfrm>
        </p:spPr>
        <p:txBody>
          <a:bodyPr>
            <a:normAutofit/>
          </a:bodyPr>
          <a:lstStyle/>
          <a:p>
            <a:pPr algn="ctr"/>
            <a:r>
              <a:rPr lang="en-NZ" sz="4400">
                <a:solidFill>
                  <a:srgbClr val="FFFFFF"/>
                </a:solidFill>
              </a:rPr>
              <a:t>Types of decision-making</a:t>
            </a:r>
          </a:p>
        </p:txBody>
      </p:sp>
      <p:graphicFrame>
        <p:nvGraphicFramePr>
          <p:cNvPr id="5" name="Content Placeholder 2">
            <a:extLst>
              <a:ext uri="{FF2B5EF4-FFF2-40B4-BE49-F238E27FC236}">
                <a16:creationId xmlns:a16="http://schemas.microsoft.com/office/drawing/2014/main" id="{3B58A699-1E2A-05E2-FD5D-AD233B8ED5BE}"/>
              </a:ext>
            </a:extLst>
          </p:cNvPr>
          <p:cNvGraphicFramePr>
            <a:graphicFrameLocks noGrp="1"/>
          </p:cNvGraphicFramePr>
          <p:nvPr>
            <p:ph idx="1"/>
            <p:extLst>
              <p:ext uri="{D42A27DB-BD31-4B8C-83A1-F6EECF244321}">
                <p14:modId xmlns:p14="http://schemas.microsoft.com/office/powerpoint/2010/main" val="3173863757"/>
              </p:ext>
            </p:extLst>
          </p:nvPr>
        </p:nvGraphicFramePr>
        <p:xfrm>
          <a:off x="1028700" y="2743200"/>
          <a:ext cx="10131425" cy="3718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130018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919DD9-9678-4EDD-B7BB-3968900C51E2}"/>
              </a:ext>
            </a:extLst>
          </p:cNvPr>
          <p:cNvSpPr>
            <a:spLocks noGrp="1"/>
          </p:cNvSpPr>
          <p:nvPr>
            <p:ph type="title"/>
          </p:nvPr>
        </p:nvSpPr>
        <p:spPr>
          <a:xfrm>
            <a:off x="685801" y="643466"/>
            <a:ext cx="2590799" cy="4995333"/>
          </a:xfrm>
        </p:spPr>
        <p:txBody>
          <a:bodyPr>
            <a:normAutofit/>
          </a:bodyPr>
          <a:lstStyle/>
          <a:p>
            <a:r>
              <a:rPr lang="en-NZ">
                <a:solidFill>
                  <a:srgbClr val="FFFFFF"/>
                </a:solidFill>
              </a:rPr>
              <a:t>In your team…</a:t>
            </a:r>
          </a:p>
        </p:txBody>
      </p:sp>
      <p:graphicFrame>
        <p:nvGraphicFramePr>
          <p:cNvPr id="5" name="Content Placeholder 2">
            <a:extLst>
              <a:ext uri="{FF2B5EF4-FFF2-40B4-BE49-F238E27FC236}">
                <a16:creationId xmlns:a16="http://schemas.microsoft.com/office/drawing/2014/main" id="{4C12F173-28F9-02F1-A088-96E84384B1A0}"/>
              </a:ext>
            </a:extLst>
          </p:cNvPr>
          <p:cNvGraphicFramePr>
            <a:graphicFrameLocks noGrp="1"/>
          </p:cNvGraphicFramePr>
          <p:nvPr>
            <p:ph idx="1"/>
            <p:extLst>
              <p:ext uri="{D42A27DB-BD31-4B8C-83A1-F6EECF244321}">
                <p14:modId xmlns:p14="http://schemas.microsoft.com/office/powerpoint/2010/main" val="2490092505"/>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93385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B6A2-8E6F-46AA-AE53-CEF09BB6B227}"/>
              </a:ext>
            </a:extLst>
          </p:cNvPr>
          <p:cNvSpPr>
            <a:spLocks noGrp="1"/>
          </p:cNvSpPr>
          <p:nvPr>
            <p:ph type="title"/>
          </p:nvPr>
        </p:nvSpPr>
        <p:spPr/>
        <p:txBody>
          <a:bodyPr/>
          <a:lstStyle/>
          <a:p>
            <a:r>
              <a:rPr lang="en-NZ" b="1" dirty="0"/>
              <a:t>What guides or restricts Kaiako behaviour?</a:t>
            </a:r>
          </a:p>
        </p:txBody>
      </p:sp>
      <p:sp>
        <p:nvSpPr>
          <p:cNvPr id="4" name="Content Placeholder 3">
            <a:extLst>
              <a:ext uri="{FF2B5EF4-FFF2-40B4-BE49-F238E27FC236}">
                <a16:creationId xmlns:a16="http://schemas.microsoft.com/office/drawing/2014/main" id="{5C4D27A0-3AAB-4157-AF65-77DD735F9E3E}"/>
              </a:ext>
            </a:extLst>
          </p:cNvPr>
          <p:cNvSpPr>
            <a:spLocks noGrp="1"/>
          </p:cNvSpPr>
          <p:nvPr>
            <p:ph sz="half" idx="1"/>
          </p:nvPr>
        </p:nvSpPr>
        <p:spPr>
          <a:xfrm>
            <a:off x="685802" y="1706880"/>
            <a:ext cx="4995334" cy="4927600"/>
          </a:xfrm>
        </p:spPr>
        <p:txBody>
          <a:bodyPr>
            <a:normAutofit fontScale="92500" lnSpcReduction="10000"/>
          </a:bodyPr>
          <a:lstStyle/>
          <a:p>
            <a:pPr algn="l">
              <a:buFont typeface="Arial" panose="020B0604020202020204" pitchFamily="34" charset="0"/>
              <a:buChar char="•"/>
            </a:pPr>
            <a:r>
              <a:rPr lang="en-NZ" sz="2200" i="0" dirty="0">
                <a:solidFill>
                  <a:schemeClr val="tx1"/>
                </a:solidFill>
              </a:rPr>
              <a:t>Centre’s philosophy, policies, and procedures</a:t>
            </a:r>
          </a:p>
          <a:p>
            <a:pPr algn="l">
              <a:buFont typeface="Arial" panose="020B0604020202020204" pitchFamily="34" charset="0"/>
              <a:buChar char="•"/>
            </a:pPr>
            <a:r>
              <a:rPr lang="en-NZ" sz="2200" i="0" dirty="0">
                <a:solidFill>
                  <a:schemeClr val="tx1"/>
                </a:solidFill>
              </a:rPr>
              <a:t>Personality</a:t>
            </a:r>
          </a:p>
          <a:p>
            <a:pPr algn="l">
              <a:buFont typeface="Arial" panose="020B0604020202020204" pitchFamily="34" charset="0"/>
              <a:buChar char="•"/>
            </a:pPr>
            <a:r>
              <a:rPr lang="en-NZ" sz="2200" i="0" dirty="0">
                <a:solidFill>
                  <a:schemeClr val="tx1"/>
                </a:solidFill>
              </a:rPr>
              <a:t>Education Act + the Law, Licensing Criteria</a:t>
            </a:r>
          </a:p>
          <a:p>
            <a:pPr algn="l">
              <a:buFont typeface="Arial" panose="020B0604020202020204" pitchFamily="34" charset="0"/>
              <a:buChar char="•"/>
            </a:pPr>
            <a:r>
              <a:rPr lang="en-NZ" sz="2200" i="0" dirty="0">
                <a:solidFill>
                  <a:schemeClr val="tx1"/>
                </a:solidFill>
              </a:rPr>
              <a:t>Qualification level allowing responsibilities &amp; rights</a:t>
            </a:r>
          </a:p>
          <a:p>
            <a:pPr algn="l">
              <a:buFont typeface="Arial" panose="020B0604020202020204" pitchFamily="34" charset="0"/>
              <a:buChar char="•"/>
            </a:pPr>
            <a:r>
              <a:rPr lang="en-NZ" sz="2200" i="0" dirty="0">
                <a:solidFill>
                  <a:schemeClr val="tx1"/>
                </a:solidFill>
              </a:rPr>
              <a:t>Ratios, time, routines,</a:t>
            </a:r>
          </a:p>
          <a:p>
            <a:pPr algn="l">
              <a:buFont typeface="Arial" panose="020B0604020202020204" pitchFamily="34" charset="0"/>
              <a:buChar char="•"/>
            </a:pPr>
            <a:r>
              <a:rPr lang="en-NZ" sz="2200" i="0" dirty="0">
                <a:solidFill>
                  <a:schemeClr val="tx1"/>
                </a:solidFill>
              </a:rPr>
              <a:t>Teacher shortage, staff retention</a:t>
            </a:r>
          </a:p>
          <a:p>
            <a:pPr algn="l">
              <a:buFont typeface="Arial" panose="020B0604020202020204" pitchFamily="34" charset="0"/>
              <a:buChar char="•"/>
            </a:pPr>
            <a:r>
              <a:rPr lang="en-NZ" sz="2200" i="0" dirty="0">
                <a:solidFill>
                  <a:schemeClr val="tx1"/>
                </a:solidFill>
              </a:rPr>
              <a:t>Different generations, hierarchies, </a:t>
            </a:r>
          </a:p>
          <a:p>
            <a:pPr algn="l">
              <a:buFont typeface="Arial" panose="020B0604020202020204" pitchFamily="34" charset="0"/>
              <a:buChar char="•"/>
            </a:pPr>
            <a:r>
              <a:rPr lang="en-NZ" sz="2200" i="0" dirty="0">
                <a:solidFill>
                  <a:schemeClr val="tx1"/>
                </a:solidFill>
              </a:rPr>
              <a:t>families’ values and beliefs (</a:t>
            </a:r>
            <a:r>
              <a:rPr lang="en-NZ" sz="2200" i="0" dirty="0" err="1">
                <a:solidFill>
                  <a:schemeClr val="tx1"/>
                </a:solidFill>
              </a:rPr>
              <a:t>eg</a:t>
            </a:r>
            <a:r>
              <a:rPr lang="en-NZ" sz="2200" i="0" dirty="0">
                <a:solidFill>
                  <a:schemeClr val="tx1"/>
                </a:solidFill>
              </a:rPr>
              <a:t> keeping clothes on them even if it is hot…)</a:t>
            </a:r>
          </a:p>
          <a:p>
            <a:pPr algn="l">
              <a:buFont typeface="Arial" panose="020B0604020202020204" pitchFamily="34" charset="0"/>
              <a:buChar char="•"/>
            </a:pPr>
            <a:r>
              <a:rPr lang="en-NZ" sz="2200" i="0" dirty="0">
                <a:solidFill>
                  <a:schemeClr val="tx1"/>
                </a:solidFill>
              </a:rPr>
              <a:t>The children – their interests and responses to your ideas</a:t>
            </a:r>
          </a:p>
          <a:p>
            <a:endParaRPr lang="en-NZ" dirty="0"/>
          </a:p>
        </p:txBody>
      </p:sp>
      <p:sp>
        <p:nvSpPr>
          <p:cNvPr id="5" name="Content Placeholder 4">
            <a:extLst>
              <a:ext uri="{FF2B5EF4-FFF2-40B4-BE49-F238E27FC236}">
                <a16:creationId xmlns:a16="http://schemas.microsoft.com/office/drawing/2014/main" id="{70CE8DFB-243C-42D7-8721-3692BF506A28}"/>
              </a:ext>
            </a:extLst>
          </p:cNvPr>
          <p:cNvSpPr>
            <a:spLocks noGrp="1"/>
          </p:cNvSpPr>
          <p:nvPr>
            <p:ph sz="half" idx="2"/>
          </p:nvPr>
        </p:nvSpPr>
        <p:spPr>
          <a:xfrm>
            <a:off x="5821895" y="1706881"/>
            <a:ext cx="4995332" cy="4927600"/>
          </a:xfrm>
        </p:spPr>
        <p:txBody>
          <a:bodyPr>
            <a:normAutofit fontScale="92500" lnSpcReduction="10000"/>
          </a:bodyPr>
          <a:lstStyle/>
          <a:p>
            <a:r>
              <a:rPr lang="en-NZ" sz="1900" dirty="0"/>
              <a:t>Language</a:t>
            </a:r>
          </a:p>
          <a:p>
            <a:r>
              <a:rPr lang="en-NZ" sz="1900" dirty="0"/>
              <a:t>For student teachers – being vulnerable &amp; dependent </a:t>
            </a:r>
          </a:p>
          <a:p>
            <a:r>
              <a:rPr lang="en-NZ" sz="1900" dirty="0"/>
              <a:t>Lack of knowledge</a:t>
            </a:r>
          </a:p>
          <a:p>
            <a:r>
              <a:rPr lang="en-NZ" sz="1900" dirty="0"/>
              <a:t>Ethics, </a:t>
            </a:r>
            <a:r>
              <a:rPr lang="en-NZ" sz="1900" i="1" dirty="0"/>
              <a:t>Our Code Our Standards</a:t>
            </a:r>
          </a:p>
          <a:p>
            <a:r>
              <a:rPr lang="en-NZ" sz="1900" dirty="0"/>
              <a:t>What children might learn</a:t>
            </a:r>
          </a:p>
          <a:p>
            <a:r>
              <a:rPr lang="en-NZ" sz="1900" dirty="0"/>
              <a:t>Commitment</a:t>
            </a:r>
          </a:p>
          <a:p>
            <a:r>
              <a:rPr lang="en-NZ" sz="1900" dirty="0"/>
              <a:t>Gender, personalities, sexuality, tattoos, </a:t>
            </a:r>
          </a:p>
          <a:p>
            <a:r>
              <a:rPr lang="en-NZ" sz="1900" dirty="0"/>
              <a:t>Cultural &amp; religious background</a:t>
            </a:r>
          </a:p>
          <a:p>
            <a:r>
              <a:rPr lang="en-NZ" sz="1900" dirty="0"/>
              <a:t>Health</a:t>
            </a:r>
          </a:p>
          <a:p>
            <a:r>
              <a:rPr lang="en-NZ" sz="1900" dirty="0"/>
              <a:t>Parental knowledge &amp; experience as a teacher vs one with no children. </a:t>
            </a:r>
          </a:p>
          <a:p>
            <a:r>
              <a:rPr lang="en-NZ" sz="1900" dirty="0"/>
              <a:t>Own opinions and beliefs - Philosophy</a:t>
            </a:r>
          </a:p>
          <a:p>
            <a:endParaRPr lang="en-NZ" dirty="0"/>
          </a:p>
        </p:txBody>
      </p:sp>
    </p:spTree>
    <p:extLst>
      <p:ext uri="{BB962C8B-B14F-4D97-AF65-F5344CB8AC3E}">
        <p14:creationId xmlns:p14="http://schemas.microsoft.com/office/powerpoint/2010/main" val="118319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6FDA42-67E8-4A4F-B199-EBDC5A62906C}"/>
              </a:ext>
            </a:extLst>
          </p:cNvPr>
          <p:cNvSpPr>
            <a:spLocks noGrp="1"/>
          </p:cNvSpPr>
          <p:nvPr>
            <p:ph type="title"/>
          </p:nvPr>
        </p:nvSpPr>
        <p:spPr/>
        <p:txBody>
          <a:bodyPr>
            <a:normAutofit fontScale="90000"/>
          </a:bodyPr>
          <a:lstStyle/>
          <a:p>
            <a:pPr algn="ctr">
              <a:spcAft>
                <a:spcPts val="600"/>
              </a:spcAft>
            </a:pPr>
            <a:r>
              <a:rPr lang="en-US" sz="4800" b="1" kern="1200" dirty="0">
                <a:solidFill>
                  <a:srgbClr val="FFFFFF"/>
                </a:solidFill>
                <a:latin typeface="+mj-lt"/>
                <a:ea typeface="+mj-ea"/>
                <a:cs typeface="+mj-cs"/>
              </a:rPr>
              <a:t>Tensions: </a:t>
            </a:r>
            <a:br>
              <a:rPr lang="en-US" sz="4800" b="1" kern="1200" dirty="0">
                <a:solidFill>
                  <a:srgbClr val="FFFFFF"/>
                </a:solidFill>
                <a:latin typeface="+mj-lt"/>
                <a:ea typeface="+mj-ea"/>
                <a:cs typeface="+mj-cs"/>
              </a:rPr>
            </a:br>
            <a:r>
              <a:rPr lang="en-NZ" sz="3600" dirty="0"/>
              <a:t>Teachers face complex ethical dilemmas and professional tensions every day.</a:t>
            </a:r>
            <a:br>
              <a:rPr lang="en-US" sz="3600" i="1" kern="1200" dirty="0">
                <a:solidFill>
                  <a:schemeClr val="bg1"/>
                </a:solidFill>
              </a:rPr>
            </a:br>
            <a:endParaRPr lang="en-NZ" dirty="0"/>
          </a:p>
        </p:txBody>
      </p:sp>
      <p:graphicFrame>
        <p:nvGraphicFramePr>
          <p:cNvPr id="11" name="Content Placeholder 6">
            <a:extLst>
              <a:ext uri="{FF2B5EF4-FFF2-40B4-BE49-F238E27FC236}">
                <a16:creationId xmlns:a16="http://schemas.microsoft.com/office/drawing/2014/main" id="{555CE8D5-BEAC-FCB6-8C7A-9E5F633542B2}"/>
              </a:ext>
            </a:extLst>
          </p:cNvPr>
          <p:cNvGraphicFramePr>
            <a:graphicFrameLocks noGrp="1"/>
          </p:cNvGraphicFramePr>
          <p:nvPr>
            <p:ph sz="half" idx="1"/>
          </p:nvPr>
        </p:nvGraphicFramePr>
        <p:xfrm>
          <a:off x="685802" y="2142067"/>
          <a:ext cx="4995334" cy="364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7B72D718-524B-4DDB-BCAF-EA4EAC717276}"/>
              </a:ext>
            </a:extLst>
          </p:cNvPr>
          <p:cNvSpPr>
            <a:spLocks noGrp="1"/>
          </p:cNvSpPr>
          <p:nvPr>
            <p:ph sz="half" idx="2"/>
          </p:nvPr>
        </p:nvSpPr>
        <p:spPr/>
        <p:txBody>
          <a:bodyPr/>
          <a:lstStyle/>
          <a:p>
            <a:r>
              <a:rPr lang="en-NZ" sz="1800" dirty="0"/>
              <a:t>Qualified vs unqualified teachers</a:t>
            </a:r>
          </a:p>
          <a:p>
            <a:r>
              <a:rPr lang="en-US" sz="1800" dirty="0"/>
              <a:t>Quality teaching vs funding and resources</a:t>
            </a:r>
          </a:p>
          <a:p>
            <a:r>
              <a:rPr lang="en-US" sz="1800" dirty="0"/>
              <a:t>Teaching vs management of children</a:t>
            </a:r>
          </a:p>
          <a:p>
            <a:r>
              <a:rPr lang="en-US" sz="1800" dirty="0"/>
              <a:t>Quality experiences for children vs routines of the day</a:t>
            </a:r>
          </a:p>
          <a:p>
            <a:r>
              <a:rPr lang="en-US" sz="1800" dirty="0"/>
              <a:t>Valuing learning through play (and providing for it) vs valuing formal learning</a:t>
            </a:r>
          </a:p>
          <a:p>
            <a:r>
              <a:rPr lang="en-US" sz="1800" dirty="0"/>
              <a:t>Creativity vs control/mess</a:t>
            </a:r>
            <a:endParaRPr lang="en-NZ" dirty="0"/>
          </a:p>
        </p:txBody>
      </p:sp>
      <p:pic>
        <p:nvPicPr>
          <p:cNvPr id="9" name="Picture 8" descr="Stresses that act on your structure | Diary of a Balsa Goddess">
            <a:extLst>
              <a:ext uri="{FF2B5EF4-FFF2-40B4-BE49-F238E27FC236}">
                <a16:creationId xmlns:a16="http://schemas.microsoft.com/office/drawing/2014/main" id="{9579C712-B7B0-42C7-9732-240B2B846BBF}"/>
              </a:ext>
            </a:extLst>
          </p:cNvPr>
          <p:cNvPicPr>
            <a:picLocks noChangeAspect="1"/>
          </p:cNvPicPr>
          <p:nvPr/>
        </p:nvPicPr>
        <p:blipFill rotWithShape="1">
          <a:blip r:embed="rId7">
            <a:extLst>
              <a:ext uri="{28A0092B-C50C-407E-A947-70E740481C1C}">
                <a14:useLocalDpi xmlns:a14="http://schemas.microsoft.com/office/drawing/2010/main" val="0"/>
              </a:ext>
            </a:extLst>
          </a:blip>
          <a:srcRect t="5697" r="2178" b="16972"/>
          <a:stretch/>
        </p:blipFill>
        <p:spPr>
          <a:xfrm>
            <a:off x="0" y="4920748"/>
            <a:ext cx="5821895" cy="1937252"/>
          </a:xfrm>
          <a:prstGeom prst="rect">
            <a:avLst/>
          </a:prstGeom>
        </p:spPr>
      </p:pic>
    </p:spTree>
    <p:extLst>
      <p:ext uri="{BB962C8B-B14F-4D97-AF65-F5344CB8AC3E}">
        <p14:creationId xmlns:p14="http://schemas.microsoft.com/office/powerpoint/2010/main" val="1833863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640E9D7-772A-4A04-9CE5-7B4917084D87}"/>
              </a:ext>
            </a:extLst>
          </p:cNvPr>
          <p:cNvSpPr>
            <a:spLocks noGrp="1"/>
          </p:cNvSpPr>
          <p:nvPr>
            <p:ph type="title"/>
          </p:nvPr>
        </p:nvSpPr>
        <p:spPr>
          <a:xfrm>
            <a:off x="7865806" y="643463"/>
            <a:ext cx="3706762" cy="1608124"/>
          </a:xfrm>
        </p:spPr>
        <p:txBody>
          <a:bodyPr vert="horz" lIns="91440" tIns="45720" rIns="91440" bIns="45720" rtlCol="0" anchor="ctr">
            <a:normAutofit/>
          </a:bodyPr>
          <a:lstStyle/>
          <a:p>
            <a:pPr>
              <a:lnSpc>
                <a:spcPct val="90000"/>
              </a:lnSpc>
            </a:pPr>
            <a:r>
              <a:rPr lang="en-US" sz="2500" b="1"/>
              <a:t>What are some of the ways we communicate in the centre?</a:t>
            </a:r>
            <a:br>
              <a:rPr lang="en-US" sz="2500" b="1"/>
            </a:br>
            <a:endParaRPr lang="en-US" sz="2500"/>
          </a:p>
        </p:txBody>
      </p:sp>
      <p:pic>
        <p:nvPicPr>
          <p:cNvPr id="6" name="Content Placeholder 5">
            <a:extLst>
              <a:ext uri="{FF2B5EF4-FFF2-40B4-BE49-F238E27FC236}">
                <a16:creationId xmlns:a16="http://schemas.microsoft.com/office/drawing/2014/main" id="{B45271E0-ECAB-4003-AB5E-E37F09901B03}"/>
              </a:ext>
            </a:extLst>
          </p:cNvPr>
          <p:cNvPicPr>
            <a:picLocks noGrp="1" noChangeAspect="1"/>
          </p:cNvPicPr>
          <p:nvPr>
            <p:ph sz="half" idx="2"/>
          </p:nvPr>
        </p:nvPicPr>
        <p:blipFill>
          <a:blip r:embed="rId4"/>
          <a:stretch>
            <a:fillRect/>
          </a:stretch>
        </p:blipFill>
        <p:spPr>
          <a:xfrm>
            <a:off x="643464" y="1252188"/>
            <a:ext cx="6897878" cy="436290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Content Placeholder 2">
            <a:extLst>
              <a:ext uri="{FF2B5EF4-FFF2-40B4-BE49-F238E27FC236}">
                <a16:creationId xmlns:a16="http://schemas.microsoft.com/office/drawing/2014/main" id="{7D704A87-1579-4591-8596-70909680B3C8}"/>
              </a:ext>
            </a:extLst>
          </p:cNvPr>
          <p:cNvSpPr>
            <a:spLocks noGrp="1"/>
          </p:cNvSpPr>
          <p:nvPr>
            <p:ph sz="half" idx="1"/>
          </p:nvPr>
        </p:nvSpPr>
        <p:spPr>
          <a:xfrm>
            <a:off x="7865806" y="2251587"/>
            <a:ext cx="3706762" cy="3972232"/>
          </a:xfrm>
        </p:spPr>
        <p:txBody>
          <a:bodyPr vert="horz" lIns="91440" tIns="45720" rIns="91440" bIns="45720" rtlCol="0" anchor="ctr">
            <a:normAutofit/>
          </a:bodyPr>
          <a:lstStyle/>
          <a:p>
            <a:pPr marL="285750" indent="-285750"/>
            <a:r>
              <a:rPr lang="en-US" b="1" dirty="0"/>
              <a:t>Phone</a:t>
            </a:r>
          </a:p>
          <a:p>
            <a:pPr marL="285750" indent="-285750"/>
            <a:r>
              <a:rPr lang="en-US" b="1" dirty="0"/>
              <a:t>Portfolios</a:t>
            </a:r>
          </a:p>
          <a:p>
            <a:pPr marL="285750" indent="-285750"/>
            <a:r>
              <a:rPr lang="en-US" b="1" dirty="0"/>
              <a:t>Public notice – noticeboard</a:t>
            </a:r>
          </a:p>
          <a:p>
            <a:pPr marL="285750" indent="-285750"/>
            <a:r>
              <a:rPr lang="en-US" b="1" dirty="0"/>
              <a:t>Newsletter</a:t>
            </a:r>
          </a:p>
          <a:p>
            <a:pPr marL="285750" indent="-285750"/>
            <a:r>
              <a:rPr lang="en-US" b="1" dirty="0"/>
              <a:t>Communication book – for whanau and/or for staff</a:t>
            </a:r>
          </a:p>
          <a:p>
            <a:pPr marL="285750" indent="-285750"/>
            <a:r>
              <a:rPr lang="en-US" b="1" dirty="0"/>
              <a:t>Routine charts, accident charts, planning records</a:t>
            </a:r>
          </a:p>
          <a:p>
            <a:pPr marL="285750" indent="-285750"/>
            <a:r>
              <a:rPr lang="en-US" b="1" dirty="0"/>
              <a:t>E-portfolios</a:t>
            </a:r>
          </a:p>
          <a:p>
            <a:pPr marL="285750" indent="-285750"/>
            <a:r>
              <a:rPr lang="en-US" b="1" dirty="0" err="1"/>
              <a:t>Whānau</a:t>
            </a:r>
            <a:r>
              <a:rPr lang="en-US" b="1" dirty="0"/>
              <a:t> nights </a:t>
            </a:r>
          </a:p>
          <a:p>
            <a:endParaRPr lang="en-US" dirty="0"/>
          </a:p>
        </p:txBody>
      </p:sp>
    </p:spTree>
    <p:extLst>
      <p:ext uri="{BB962C8B-B14F-4D97-AF65-F5344CB8AC3E}">
        <p14:creationId xmlns:p14="http://schemas.microsoft.com/office/powerpoint/2010/main" val="340972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09D0B7-EC40-444A-BB9B-D7828E2D2A2B}"/>
              </a:ext>
            </a:extLst>
          </p:cNvPr>
          <p:cNvSpPr>
            <a:spLocks noGrp="1"/>
          </p:cNvSpPr>
          <p:nvPr>
            <p:ph type="title"/>
          </p:nvPr>
        </p:nvSpPr>
        <p:spPr>
          <a:xfrm>
            <a:off x="314961" y="643466"/>
            <a:ext cx="2961640" cy="4995333"/>
          </a:xfrm>
        </p:spPr>
        <p:txBody>
          <a:bodyPr>
            <a:normAutofit/>
          </a:bodyPr>
          <a:lstStyle/>
          <a:p>
            <a:r>
              <a:rPr lang="en-NZ" sz="2500" b="1">
                <a:solidFill>
                  <a:srgbClr val="FFFFFF"/>
                </a:solidFill>
              </a:rPr>
              <a:t>The basics of communication</a:t>
            </a:r>
          </a:p>
        </p:txBody>
      </p:sp>
      <p:graphicFrame>
        <p:nvGraphicFramePr>
          <p:cNvPr id="5" name="Content Placeholder 2">
            <a:extLst>
              <a:ext uri="{FF2B5EF4-FFF2-40B4-BE49-F238E27FC236}">
                <a16:creationId xmlns:a16="http://schemas.microsoft.com/office/drawing/2014/main" id="{0240B8FC-4115-94B1-CBC1-BF122FC70EF8}"/>
              </a:ext>
            </a:extLst>
          </p:cNvPr>
          <p:cNvGraphicFramePr>
            <a:graphicFrameLocks noGrp="1"/>
          </p:cNvGraphicFramePr>
          <p:nvPr>
            <p:ph idx="1"/>
            <p:extLst>
              <p:ext uri="{D42A27DB-BD31-4B8C-83A1-F6EECF244321}">
                <p14:modId xmlns:p14="http://schemas.microsoft.com/office/powerpoint/2010/main" val="2450165489"/>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128777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242519-2AA1-4E4E-94AC-9678E98E9F58}"/>
              </a:ext>
            </a:extLst>
          </p:cNvPr>
          <p:cNvSpPr>
            <a:spLocks noGrp="1"/>
          </p:cNvSpPr>
          <p:nvPr>
            <p:ph type="title"/>
          </p:nvPr>
        </p:nvSpPr>
        <p:spPr>
          <a:xfrm>
            <a:off x="685801" y="643466"/>
            <a:ext cx="2590799" cy="4995333"/>
          </a:xfrm>
        </p:spPr>
        <p:txBody>
          <a:bodyPr>
            <a:normAutofit/>
          </a:bodyPr>
          <a:lstStyle/>
          <a:p>
            <a:r>
              <a:rPr lang="en-NZ" sz="2500" b="1" dirty="0">
                <a:solidFill>
                  <a:srgbClr val="FFFFFF"/>
                </a:solidFill>
              </a:rPr>
              <a:t>Your way of ethical communication with </a:t>
            </a:r>
            <a:r>
              <a:rPr lang="en-NZ" sz="2500" b="1" dirty="0" err="1">
                <a:solidFill>
                  <a:srgbClr val="FFFFFF"/>
                </a:solidFill>
              </a:rPr>
              <a:t>whānau</a:t>
            </a:r>
            <a:r>
              <a:rPr lang="en-NZ" sz="2500" b="1" dirty="0">
                <a:solidFill>
                  <a:srgbClr val="FFFFFF"/>
                </a:solidFill>
              </a:rPr>
              <a:t> (class korero)</a:t>
            </a:r>
          </a:p>
        </p:txBody>
      </p:sp>
      <p:graphicFrame>
        <p:nvGraphicFramePr>
          <p:cNvPr id="5" name="Content Placeholder 2">
            <a:extLst>
              <a:ext uri="{FF2B5EF4-FFF2-40B4-BE49-F238E27FC236}">
                <a16:creationId xmlns:a16="http://schemas.microsoft.com/office/drawing/2014/main" id="{BC6E9594-8D5D-3C00-5957-B7AAF1B5563A}"/>
              </a:ext>
            </a:extLst>
          </p:cNvPr>
          <p:cNvGraphicFramePr>
            <a:graphicFrameLocks noGrp="1"/>
          </p:cNvGraphicFramePr>
          <p:nvPr>
            <p:ph idx="1"/>
            <p:extLst>
              <p:ext uri="{D42A27DB-BD31-4B8C-83A1-F6EECF244321}">
                <p14:modId xmlns:p14="http://schemas.microsoft.com/office/powerpoint/2010/main" val="1465610378"/>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7040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0" name="Rectangle 9">
            <a:extLst>
              <a:ext uri="{FF2B5EF4-FFF2-40B4-BE49-F238E27FC236}">
                <a16:creationId xmlns:a16="http://schemas.microsoft.com/office/drawing/2014/main" id="{DF43132E-D4DF-4A83-9344-A782D0F5D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69EF81-CDC3-417F-90EF-728F90985D9B}"/>
              </a:ext>
            </a:extLst>
          </p:cNvPr>
          <p:cNvSpPr>
            <a:spLocks noGrp="1"/>
          </p:cNvSpPr>
          <p:nvPr>
            <p:ph type="title"/>
          </p:nvPr>
        </p:nvSpPr>
        <p:spPr>
          <a:xfrm>
            <a:off x="1031875" y="1212935"/>
            <a:ext cx="6020177" cy="4432130"/>
          </a:xfrm>
        </p:spPr>
        <p:txBody>
          <a:bodyPr vert="horz" lIns="91440" tIns="45720" rIns="91440" bIns="45720" rtlCol="0" anchor="ctr">
            <a:normAutofit/>
          </a:bodyPr>
          <a:lstStyle/>
          <a:p>
            <a:pPr algn="r"/>
            <a:r>
              <a:rPr lang="en-US" sz="6600"/>
              <a:t>Policies</a:t>
            </a:r>
          </a:p>
        </p:txBody>
      </p:sp>
      <p:sp>
        <p:nvSpPr>
          <p:cNvPr id="3" name="Content Placeholder 2">
            <a:extLst>
              <a:ext uri="{FF2B5EF4-FFF2-40B4-BE49-F238E27FC236}">
                <a16:creationId xmlns:a16="http://schemas.microsoft.com/office/drawing/2014/main" id="{9AFF742C-2BD7-4CBA-9AC2-9A8B264A468E}"/>
              </a:ext>
            </a:extLst>
          </p:cNvPr>
          <p:cNvSpPr>
            <a:spLocks noGrp="1"/>
          </p:cNvSpPr>
          <p:nvPr>
            <p:ph idx="1"/>
          </p:nvPr>
        </p:nvSpPr>
        <p:spPr>
          <a:xfrm>
            <a:off x="8017261" y="2087881"/>
            <a:ext cx="3142864" cy="2682239"/>
          </a:xfrm>
        </p:spPr>
        <p:txBody>
          <a:bodyPr vert="horz" lIns="91440" tIns="45720" rIns="91440" bIns="45720" rtlCol="0" anchor="ctr">
            <a:normAutofit/>
          </a:bodyPr>
          <a:lstStyle/>
          <a:p>
            <a:pPr marL="0" indent="0" algn="ctr">
              <a:buNone/>
            </a:pPr>
            <a:r>
              <a:rPr lang="en-US" sz="2800" cap="all" dirty="0"/>
              <a:t>What are they for?</a:t>
            </a:r>
          </a:p>
        </p:txBody>
      </p:sp>
      <p:cxnSp>
        <p:nvCxnSpPr>
          <p:cNvPr id="12" name="Straight Connector 11">
            <a:extLst>
              <a:ext uri="{FF2B5EF4-FFF2-40B4-BE49-F238E27FC236}">
                <a16:creationId xmlns:a16="http://schemas.microsoft.com/office/drawing/2014/main" id="{6AA24BC1-1577-4586-AD7A-417660E372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14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AC112-0EF5-4FBE-BB69-2BE5E3D8A590}"/>
              </a:ext>
            </a:extLst>
          </p:cNvPr>
          <p:cNvSpPr>
            <a:spLocks noGrp="1"/>
          </p:cNvSpPr>
          <p:nvPr>
            <p:ph type="title"/>
          </p:nvPr>
        </p:nvSpPr>
        <p:spPr/>
        <p:txBody>
          <a:bodyPr>
            <a:normAutofit/>
          </a:bodyPr>
          <a:lstStyle/>
          <a:p>
            <a:pPr algn="ctr"/>
            <a:r>
              <a:rPr lang="en-NZ" sz="4000" b="1" dirty="0"/>
              <a:t>Policies…</a:t>
            </a:r>
          </a:p>
        </p:txBody>
      </p:sp>
      <p:sp>
        <p:nvSpPr>
          <p:cNvPr id="3" name="Content Placeholder 2">
            <a:extLst>
              <a:ext uri="{FF2B5EF4-FFF2-40B4-BE49-F238E27FC236}">
                <a16:creationId xmlns:a16="http://schemas.microsoft.com/office/drawing/2014/main" id="{FD773349-AA47-4EFD-8F71-D8758913EE0D}"/>
              </a:ext>
            </a:extLst>
          </p:cNvPr>
          <p:cNvSpPr>
            <a:spLocks noGrp="1"/>
          </p:cNvSpPr>
          <p:nvPr>
            <p:ph idx="1"/>
          </p:nvPr>
        </p:nvSpPr>
        <p:spPr>
          <a:xfrm>
            <a:off x="685801" y="2142067"/>
            <a:ext cx="10131425" cy="4449233"/>
          </a:xfrm>
        </p:spPr>
        <p:txBody>
          <a:bodyPr>
            <a:normAutofit/>
          </a:bodyPr>
          <a:lstStyle/>
          <a:p>
            <a:pPr fontAlgn="base"/>
            <a:r>
              <a:rPr lang="en-NZ" sz="2000" dirty="0"/>
              <a:t>Policies identify agreed processes and procedures that ensure:</a:t>
            </a:r>
          </a:p>
          <a:p>
            <a:pPr fontAlgn="base">
              <a:buFont typeface="Arial" panose="020B0604020202020204" pitchFamily="34" charset="0"/>
              <a:buChar char="•"/>
            </a:pPr>
            <a:r>
              <a:rPr lang="en-NZ" sz="2000" dirty="0"/>
              <a:t>key legislative requirements are met;</a:t>
            </a:r>
          </a:p>
          <a:p>
            <a:pPr fontAlgn="base">
              <a:buFont typeface="Arial" panose="020B0604020202020204" pitchFamily="34" charset="0"/>
              <a:buChar char="•"/>
            </a:pPr>
            <a:r>
              <a:rPr lang="en-NZ" sz="2000" dirty="0"/>
              <a:t>those involved in the service have a shared understanding of agreed processes and procedures so that these are consistent, safe and appropriate; and</a:t>
            </a:r>
          </a:p>
          <a:p>
            <a:pPr fontAlgn="base">
              <a:buFont typeface="Arial" panose="020B0604020202020204" pitchFamily="34" charset="0"/>
              <a:buChar char="•"/>
            </a:pPr>
            <a:r>
              <a:rPr lang="en-NZ" sz="2000" dirty="0"/>
              <a:t>those involved in the service have the opportunity to discuss policy and suggest change through regular review processes.</a:t>
            </a:r>
          </a:p>
          <a:p>
            <a:pPr fontAlgn="base"/>
            <a:r>
              <a:rPr lang="en-NZ" sz="2000" dirty="0">
                <a:solidFill>
                  <a:srgbClr val="666666"/>
                </a:solidFill>
                <a:latin typeface="petala_proregular"/>
              </a:rPr>
              <a:t>(See </a:t>
            </a:r>
            <a:r>
              <a:rPr lang="en-NZ" sz="2000" dirty="0">
                <a:solidFill>
                  <a:srgbClr val="0066FF"/>
                </a:solidFill>
                <a:latin typeface="petala_proregular"/>
                <a:hlinkClick r:id="rId2"/>
              </a:rPr>
              <a:t>regulation 47</a:t>
            </a:r>
            <a:r>
              <a:rPr lang="en-NZ" sz="2000" dirty="0">
                <a:solidFill>
                  <a:srgbClr val="666666"/>
                </a:solidFill>
                <a:latin typeface="petala_proregular"/>
              </a:rPr>
              <a:t>, </a:t>
            </a:r>
            <a:r>
              <a:rPr lang="en-NZ" sz="2000" dirty="0">
                <a:solidFill>
                  <a:srgbClr val="0066FF"/>
                </a:solidFill>
                <a:latin typeface="petala_proregular"/>
                <a:hlinkClick r:id="rId3"/>
              </a:rPr>
              <a:t>criterion GMA4</a:t>
            </a:r>
            <a:r>
              <a:rPr lang="en-NZ" sz="2000" dirty="0">
                <a:solidFill>
                  <a:srgbClr val="666666"/>
                </a:solidFill>
                <a:latin typeface="petala_proregular"/>
              </a:rPr>
              <a:t>).</a:t>
            </a:r>
          </a:p>
          <a:p>
            <a:pPr fontAlgn="base"/>
            <a:endParaRPr lang="en-NZ" sz="2000" dirty="0">
              <a:solidFill>
                <a:srgbClr val="666666"/>
              </a:solidFill>
              <a:latin typeface="petala_proregular"/>
            </a:endParaRPr>
          </a:p>
          <a:p>
            <a:pPr fontAlgn="base"/>
            <a:r>
              <a:rPr lang="en-NZ" sz="2000" dirty="0">
                <a:hlinkClick r:id="rId4"/>
              </a:rPr>
              <a:t>https://www.education.govt.nz/early-childhood/running-a-service/starting-a-service/starting-a-centre-based-ece-service/new-cd-page/</a:t>
            </a:r>
            <a:endParaRPr lang="en-NZ" sz="2000" b="0" i="0" dirty="0">
              <a:solidFill>
                <a:srgbClr val="666666"/>
              </a:solidFill>
              <a:effectLst/>
              <a:latin typeface="petala_proregular"/>
            </a:endParaRPr>
          </a:p>
          <a:p>
            <a:endParaRPr lang="en-NZ" sz="2000" dirty="0"/>
          </a:p>
        </p:txBody>
      </p:sp>
    </p:spTree>
    <p:extLst>
      <p:ext uri="{BB962C8B-B14F-4D97-AF65-F5344CB8AC3E}">
        <p14:creationId xmlns:p14="http://schemas.microsoft.com/office/powerpoint/2010/main" val="275680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9EF3F19-2536-41D6-8228-0C68AC3956D8}"/>
              </a:ext>
            </a:extLst>
          </p:cNvPr>
          <p:cNvSpPr>
            <a:spLocks noGrp="1"/>
          </p:cNvSpPr>
          <p:nvPr>
            <p:ph type="title"/>
          </p:nvPr>
        </p:nvSpPr>
        <p:spPr>
          <a:xfrm>
            <a:off x="7865806" y="643463"/>
            <a:ext cx="3706762" cy="1608124"/>
          </a:xfrm>
        </p:spPr>
        <p:txBody>
          <a:bodyPr vert="horz" lIns="91440" tIns="45720" rIns="91440" bIns="45720" rtlCol="0" anchor="ctr">
            <a:normAutofit/>
          </a:bodyPr>
          <a:lstStyle/>
          <a:p>
            <a:pPr algn="ctr"/>
            <a:r>
              <a:rPr lang="en-US" b="1" dirty="0"/>
              <a:t>Developing a policy</a:t>
            </a:r>
          </a:p>
        </p:txBody>
      </p:sp>
      <p:pic>
        <p:nvPicPr>
          <p:cNvPr id="6" name="Content Placeholder 5">
            <a:extLst>
              <a:ext uri="{FF2B5EF4-FFF2-40B4-BE49-F238E27FC236}">
                <a16:creationId xmlns:a16="http://schemas.microsoft.com/office/drawing/2014/main" id="{C44C0340-3D62-49BC-A52D-2D7024FC82CC}"/>
              </a:ext>
            </a:extLst>
          </p:cNvPr>
          <p:cNvPicPr>
            <a:picLocks noGrp="1" noChangeAspect="1"/>
          </p:cNvPicPr>
          <p:nvPr>
            <p:ph sz="half" idx="2"/>
          </p:nvPr>
        </p:nvPicPr>
        <p:blipFill rotWithShape="1">
          <a:blip r:embed="rId4"/>
          <a:srcRect l="4629" r="16349" b="-2"/>
          <a:stretch/>
        </p:blipFill>
        <p:spPr>
          <a:xfrm>
            <a:off x="20" y="975"/>
            <a:ext cx="7552924" cy="6858000"/>
          </a:xfrm>
          <a:prstGeom prst="rect">
            <a:avLst/>
          </a:prstGeom>
        </p:spPr>
      </p:pic>
      <p:sp>
        <p:nvSpPr>
          <p:cNvPr id="3" name="Content Placeholder 2">
            <a:extLst>
              <a:ext uri="{FF2B5EF4-FFF2-40B4-BE49-F238E27FC236}">
                <a16:creationId xmlns:a16="http://schemas.microsoft.com/office/drawing/2014/main" id="{E4184DF3-741D-434A-80FA-6E83B2AC5FA3}"/>
              </a:ext>
            </a:extLst>
          </p:cNvPr>
          <p:cNvSpPr>
            <a:spLocks noGrp="1"/>
          </p:cNvSpPr>
          <p:nvPr>
            <p:ph sz="half" idx="1"/>
          </p:nvPr>
        </p:nvSpPr>
        <p:spPr>
          <a:xfrm>
            <a:off x="7865806" y="2251586"/>
            <a:ext cx="4102674" cy="4604627"/>
          </a:xfrm>
        </p:spPr>
        <p:txBody>
          <a:bodyPr vert="horz" lIns="91440" tIns="45720" rIns="91440" bIns="45720" rtlCol="0" anchor="ctr">
            <a:normAutofit/>
          </a:bodyPr>
          <a:lstStyle/>
          <a:p>
            <a:r>
              <a:rPr lang="en-US" sz="2000" b="1" dirty="0"/>
              <a:t>Title of the policy</a:t>
            </a:r>
          </a:p>
          <a:p>
            <a:r>
              <a:rPr lang="en-US" sz="2000" b="1" dirty="0"/>
              <a:t>Why do we need this policy?</a:t>
            </a:r>
          </a:p>
          <a:p>
            <a:r>
              <a:rPr lang="en-US" sz="2000" b="1" dirty="0"/>
              <a:t>What do we want to achieve with this policy – our objective?</a:t>
            </a:r>
          </a:p>
          <a:p>
            <a:r>
              <a:rPr lang="en-US" sz="2000" b="1" dirty="0"/>
              <a:t>How will the policy work?</a:t>
            </a:r>
          </a:p>
          <a:p>
            <a:r>
              <a:rPr lang="en-US" sz="2000" b="1" dirty="0"/>
              <a:t>The date we agreed on this policy and the date it will next be reviewed</a:t>
            </a:r>
          </a:p>
          <a:p>
            <a:r>
              <a:rPr lang="en-US" sz="2000" b="1" dirty="0"/>
              <a:t>Who </a:t>
            </a:r>
            <a:r>
              <a:rPr lang="en-US" sz="2000" b="1" dirty="0" err="1"/>
              <a:t>authorised</a:t>
            </a:r>
            <a:r>
              <a:rPr lang="en-US" sz="2000" b="1" dirty="0"/>
              <a:t> this policy (signed and dated)</a:t>
            </a:r>
          </a:p>
          <a:p>
            <a:endParaRPr lang="en-US" b="1" dirty="0"/>
          </a:p>
        </p:txBody>
      </p:sp>
    </p:spTree>
    <p:extLst>
      <p:ext uri="{BB962C8B-B14F-4D97-AF65-F5344CB8AC3E}">
        <p14:creationId xmlns:p14="http://schemas.microsoft.com/office/powerpoint/2010/main" val="404113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4" name="Picture 11">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7F6E94B-66DB-4D2F-9E94-7088B431DF3D}"/>
              </a:ext>
            </a:extLst>
          </p:cNvPr>
          <p:cNvSpPr>
            <a:spLocks noGrp="1"/>
          </p:cNvSpPr>
          <p:nvPr>
            <p:ph type="title"/>
          </p:nvPr>
        </p:nvSpPr>
        <p:spPr>
          <a:xfrm>
            <a:off x="6400800" y="609600"/>
            <a:ext cx="5147730" cy="1641987"/>
          </a:xfrm>
        </p:spPr>
        <p:txBody>
          <a:bodyPr vert="horz" lIns="91440" tIns="45720" rIns="91440" bIns="45720" rtlCol="0" anchor="ctr">
            <a:normAutofit/>
          </a:bodyPr>
          <a:lstStyle/>
          <a:p>
            <a:r>
              <a:rPr lang="en-US" dirty="0"/>
              <a:t>Karakia </a:t>
            </a:r>
            <a:r>
              <a:rPr lang="en-US" dirty="0" err="1"/>
              <a:t>timatanga</a:t>
            </a:r>
            <a:endParaRPr lang="en-US" dirty="0"/>
          </a:p>
        </p:txBody>
      </p:sp>
      <p:pic>
        <p:nvPicPr>
          <p:cNvPr id="7" name="Content Placeholder 6">
            <a:extLst>
              <a:ext uri="{FF2B5EF4-FFF2-40B4-BE49-F238E27FC236}">
                <a16:creationId xmlns:a16="http://schemas.microsoft.com/office/drawing/2014/main" id="{91860F1D-4659-46EB-9021-8527736DABE2}"/>
              </a:ext>
            </a:extLst>
          </p:cNvPr>
          <p:cNvPicPr>
            <a:picLocks noGrp="1" noChangeAspect="1"/>
          </p:cNvPicPr>
          <p:nvPr>
            <p:ph sz="half" idx="2"/>
          </p:nvPr>
        </p:nvPicPr>
        <p:blipFill rotWithShape="1">
          <a:blip r:embed="rId4"/>
          <a:srcRect t="1666" r="2" b="11992"/>
          <a:stretch/>
        </p:blipFill>
        <p:spPr>
          <a:xfrm>
            <a:off x="20" y="975"/>
            <a:ext cx="6095980" cy="6858000"/>
          </a:xfrm>
          <a:prstGeom prst="rect">
            <a:avLst/>
          </a:prstGeom>
        </p:spPr>
      </p:pic>
      <p:sp>
        <p:nvSpPr>
          <p:cNvPr id="4" name="Content Placeholder 3">
            <a:extLst>
              <a:ext uri="{FF2B5EF4-FFF2-40B4-BE49-F238E27FC236}">
                <a16:creationId xmlns:a16="http://schemas.microsoft.com/office/drawing/2014/main" id="{296164EE-86EC-4718-99CF-16E98331BC85}"/>
              </a:ext>
            </a:extLst>
          </p:cNvPr>
          <p:cNvSpPr>
            <a:spLocks noGrp="1"/>
          </p:cNvSpPr>
          <p:nvPr>
            <p:ph sz="half" idx="1"/>
          </p:nvPr>
        </p:nvSpPr>
        <p:spPr>
          <a:xfrm>
            <a:off x="6400800" y="2251587"/>
            <a:ext cx="5147730" cy="3637935"/>
          </a:xfrm>
        </p:spPr>
        <p:txBody>
          <a:bodyPr vert="horz" lIns="91440" tIns="45720" rIns="91440" bIns="45720" rtlCol="0" anchor="ctr">
            <a:normAutofit/>
          </a:bodyPr>
          <a:lstStyle/>
          <a:p>
            <a:r>
              <a:rPr lang="en-US" b="1"/>
              <a:t>Ma te Rangatiratanga</a:t>
            </a:r>
          </a:p>
          <a:p>
            <a:r>
              <a:rPr lang="en-US" b="1"/>
              <a:t>Te Whakaritenga</a:t>
            </a:r>
          </a:p>
          <a:p>
            <a:r>
              <a:rPr lang="en-US" b="1"/>
              <a:t>Te Kaitiākitanga</a:t>
            </a:r>
          </a:p>
          <a:p>
            <a:r>
              <a:rPr lang="en-US" b="1"/>
              <a:t>Te Kōtahitanga</a:t>
            </a:r>
          </a:p>
          <a:p>
            <a:r>
              <a:rPr lang="en-US" b="1"/>
              <a:t>Me Te Ngākau Māhaki</a:t>
            </a:r>
          </a:p>
          <a:p>
            <a:r>
              <a:rPr lang="en-US" b="1"/>
              <a:t>Ka tau i raro i te whakaaro kōtahi</a:t>
            </a:r>
          </a:p>
          <a:p>
            <a:r>
              <a:rPr lang="en-US" b="1"/>
              <a:t>Hei ōranga mo tātou katoa</a:t>
            </a:r>
          </a:p>
          <a:p>
            <a:r>
              <a:rPr lang="en-US" b="1"/>
              <a:t> Haumi ē! Hui ē!  Taiki ē!</a:t>
            </a:r>
          </a:p>
          <a:p>
            <a:endParaRPr lang="en-US"/>
          </a:p>
        </p:txBody>
      </p:sp>
    </p:spTree>
    <p:extLst>
      <p:ext uri="{BB962C8B-B14F-4D97-AF65-F5344CB8AC3E}">
        <p14:creationId xmlns:p14="http://schemas.microsoft.com/office/powerpoint/2010/main" val="30583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A175DF1-096B-4D75-9A58-F05FA1A1C230}"/>
              </a:ext>
            </a:extLst>
          </p:cNvPr>
          <p:cNvSpPr>
            <a:spLocks noGrp="1"/>
          </p:cNvSpPr>
          <p:nvPr>
            <p:ph type="title"/>
          </p:nvPr>
        </p:nvSpPr>
        <p:spPr>
          <a:xfrm>
            <a:off x="6400800" y="609600"/>
            <a:ext cx="5147730" cy="1641987"/>
          </a:xfrm>
        </p:spPr>
        <p:txBody>
          <a:bodyPr vert="horz" lIns="91440" tIns="45720" rIns="91440" bIns="45720" rtlCol="0" anchor="ctr">
            <a:normAutofit/>
          </a:bodyPr>
          <a:lstStyle/>
          <a:p>
            <a:pPr algn="ctr"/>
            <a:r>
              <a:rPr lang="en-US" b="1" dirty="0"/>
              <a:t>Reflective </a:t>
            </a:r>
            <a:r>
              <a:rPr lang="en-US" b="1" dirty="0" err="1"/>
              <a:t>patai</a:t>
            </a:r>
            <a:endParaRPr lang="en-US" b="1" dirty="0"/>
          </a:p>
        </p:txBody>
      </p:sp>
      <p:pic>
        <p:nvPicPr>
          <p:cNvPr id="6" name="Content Placeholder 5">
            <a:extLst>
              <a:ext uri="{FF2B5EF4-FFF2-40B4-BE49-F238E27FC236}">
                <a16:creationId xmlns:a16="http://schemas.microsoft.com/office/drawing/2014/main" id="{DB37AAA8-EC75-4707-8101-E9066A02EF49}"/>
              </a:ext>
            </a:extLst>
          </p:cNvPr>
          <p:cNvPicPr>
            <a:picLocks noGrp="1" noChangeAspect="1"/>
          </p:cNvPicPr>
          <p:nvPr>
            <p:ph sz="half" idx="2"/>
          </p:nvPr>
        </p:nvPicPr>
        <p:blipFill rotWithShape="1">
          <a:blip r:embed="rId4"/>
          <a:srcRect l="6127" r="3401"/>
          <a:stretch/>
        </p:blipFill>
        <p:spPr>
          <a:xfrm>
            <a:off x="20" y="975"/>
            <a:ext cx="6095980" cy="6858000"/>
          </a:xfrm>
          <a:prstGeom prst="rect">
            <a:avLst/>
          </a:prstGeom>
        </p:spPr>
      </p:pic>
      <p:sp>
        <p:nvSpPr>
          <p:cNvPr id="3" name="Content Placeholder 2">
            <a:extLst>
              <a:ext uri="{FF2B5EF4-FFF2-40B4-BE49-F238E27FC236}">
                <a16:creationId xmlns:a16="http://schemas.microsoft.com/office/drawing/2014/main" id="{4C129C73-AEA1-4A39-982D-70A1CF9566B8}"/>
              </a:ext>
            </a:extLst>
          </p:cNvPr>
          <p:cNvSpPr>
            <a:spLocks noGrp="1"/>
          </p:cNvSpPr>
          <p:nvPr>
            <p:ph sz="half" idx="1"/>
          </p:nvPr>
        </p:nvSpPr>
        <p:spPr>
          <a:xfrm>
            <a:off x="6400800" y="2251587"/>
            <a:ext cx="5147730" cy="3637935"/>
          </a:xfrm>
        </p:spPr>
        <p:txBody>
          <a:bodyPr vert="horz" lIns="91440" tIns="45720" rIns="91440" bIns="45720" rtlCol="0" anchor="ctr">
            <a:normAutofit fontScale="92500"/>
          </a:bodyPr>
          <a:lstStyle/>
          <a:p>
            <a:r>
              <a:rPr lang="en-US" altLang="en-US" sz="2400" dirty="0"/>
              <a:t>To what extent are trust-based relationships enabling open communication, challenging professional conversations, and risk taking?	</a:t>
            </a:r>
          </a:p>
          <a:p>
            <a:r>
              <a:rPr lang="en-US" altLang="en-US" sz="2400" dirty="0"/>
              <a:t>What role is your service taking in sharing information about </a:t>
            </a:r>
            <a:r>
              <a:rPr lang="en-US" altLang="en-US" sz="2400" i="1" dirty="0" err="1"/>
              <a:t>Te</a:t>
            </a:r>
            <a:r>
              <a:rPr lang="en-US" altLang="en-US" sz="2400" i="1" dirty="0"/>
              <a:t> </a:t>
            </a:r>
            <a:r>
              <a:rPr lang="en-US" altLang="en-US" sz="2400" i="1" dirty="0" err="1"/>
              <a:t>Whāriki</a:t>
            </a:r>
            <a:r>
              <a:rPr lang="en-US" altLang="en-US" sz="2400" dirty="0"/>
              <a:t> and how it informs your curriculum?</a:t>
            </a:r>
          </a:p>
          <a:p>
            <a:pPr marL="0" indent="0" fontAlgn="auto">
              <a:defRPr/>
            </a:pPr>
            <a:r>
              <a:rPr lang="en-US" dirty="0"/>
              <a:t>	</a:t>
            </a:r>
          </a:p>
          <a:p>
            <a:endParaRPr lang="en-US" dirty="0"/>
          </a:p>
        </p:txBody>
      </p:sp>
    </p:spTree>
    <p:extLst>
      <p:ext uri="{BB962C8B-B14F-4D97-AF65-F5344CB8AC3E}">
        <p14:creationId xmlns:p14="http://schemas.microsoft.com/office/powerpoint/2010/main" val="3827486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A09E-33FF-40F0-BD5C-AAF453B74BF1}"/>
              </a:ext>
            </a:extLst>
          </p:cNvPr>
          <p:cNvSpPr>
            <a:spLocks noGrp="1"/>
          </p:cNvSpPr>
          <p:nvPr>
            <p:ph type="title"/>
          </p:nvPr>
        </p:nvSpPr>
        <p:spPr/>
        <p:txBody>
          <a:bodyPr/>
          <a:lstStyle/>
          <a:p>
            <a:pPr algn="ctr"/>
            <a:r>
              <a:rPr lang="en-NZ" b="1" dirty="0"/>
              <a:t>When developing policies…</a:t>
            </a:r>
          </a:p>
        </p:txBody>
      </p:sp>
      <p:sp>
        <p:nvSpPr>
          <p:cNvPr id="3" name="Content Placeholder 2">
            <a:extLst>
              <a:ext uri="{FF2B5EF4-FFF2-40B4-BE49-F238E27FC236}">
                <a16:creationId xmlns:a16="http://schemas.microsoft.com/office/drawing/2014/main" id="{297015CB-A379-4D4E-8E55-6DA562043CA1}"/>
              </a:ext>
            </a:extLst>
          </p:cNvPr>
          <p:cNvSpPr>
            <a:spLocks noGrp="1"/>
          </p:cNvSpPr>
          <p:nvPr>
            <p:ph idx="1"/>
          </p:nvPr>
        </p:nvSpPr>
        <p:spPr/>
        <p:txBody>
          <a:bodyPr/>
          <a:lstStyle/>
          <a:p>
            <a:pPr fontAlgn="auto">
              <a:spcAft>
                <a:spcPts val="0"/>
              </a:spcAft>
              <a:defRPr/>
            </a:pPr>
            <a:r>
              <a:rPr lang="en-NZ" sz="2400" dirty="0"/>
              <a:t>Wherever possible, develop policies before you need them and be prepared to introduce new policies and procedures when the need for this arises. Consultation with staff and parents will help to ensure your policies and procedures are robust and realistic for implementation on a daily basis.</a:t>
            </a:r>
          </a:p>
          <a:p>
            <a:pPr marL="0" indent="0" fontAlgn="auto">
              <a:spcAft>
                <a:spcPts val="0"/>
              </a:spcAft>
              <a:buFont typeface="Arial" panose="020B0604020202020204" pitchFamily="34" charset="0"/>
              <a:buNone/>
              <a:defRPr/>
            </a:pPr>
            <a:endParaRPr lang="en-NZ" sz="2400" dirty="0"/>
          </a:p>
          <a:p>
            <a:pPr marL="0" indent="0" fontAlgn="auto">
              <a:spcAft>
                <a:spcPts val="0"/>
              </a:spcAft>
              <a:buFont typeface="Arial" panose="020B0604020202020204" pitchFamily="34" charset="0"/>
              <a:buNone/>
              <a:defRPr/>
            </a:pPr>
            <a:r>
              <a:rPr lang="en-NZ" sz="2400" dirty="0">
                <a:hlinkClick r:id="rId2"/>
              </a:rPr>
              <a:t>https://www.education.govt.nz/early-childhood/running-a-service/starting-a-service/starting-a-centre-based-ece-service/new-cd-page/</a:t>
            </a:r>
            <a:endParaRPr lang="en-NZ" sz="2400" dirty="0"/>
          </a:p>
          <a:p>
            <a:endParaRPr lang="en-NZ" dirty="0"/>
          </a:p>
        </p:txBody>
      </p:sp>
    </p:spTree>
    <p:extLst>
      <p:ext uri="{BB962C8B-B14F-4D97-AF65-F5344CB8AC3E}">
        <p14:creationId xmlns:p14="http://schemas.microsoft.com/office/powerpoint/2010/main" val="255111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4756-D1C5-4C92-B982-7E506C2AA7BC}"/>
              </a:ext>
            </a:extLst>
          </p:cNvPr>
          <p:cNvSpPr>
            <a:spLocks noGrp="1"/>
          </p:cNvSpPr>
          <p:nvPr>
            <p:ph type="title"/>
          </p:nvPr>
        </p:nvSpPr>
        <p:spPr/>
        <p:txBody>
          <a:bodyPr/>
          <a:lstStyle/>
          <a:p>
            <a:pPr algn="ctr"/>
            <a:r>
              <a:rPr lang="en-NZ" b="1" dirty="0"/>
              <a:t>What do policies include?</a:t>
            </a:r>
          </a:p>
        </p:txBody>
      </p:sp>
      <p:sp>
        <p:nvSpPr>
          <p:cNvPr id="3" name="Content Placeholder 2">
            <a:extLst>
              <a:ext uri="{FF2B5EF4-FFF2-40B4-BE49-F238E27FC236}">
                <a16:creationId xmlns:a16="http://schemas.microsoft.com/office/drawing/2014/main" id="{56461FBA-C6B3-47B0-BFD0-FF370911FCBF}"/>
              </a:ext>
            </a:extLst>
          </p:cNvPr>
          <p:cNvSpPr>
            <a:spLocks noGrp="1"/>
          </p:cNvSpPr>
          <p:nvPr>
            <p:ph idx="1"/>
          </p:nvPr>
        </p:nvSpPr>
        <p:spPr>
          <a:xfrm>
            <a:off x="685801" y="2142067"/>
            <a:ext cx="10131425" cy="4554008"/>
          </a:xfrm>
        </p:spPr>
        <p:txBody>
          <a:bodyPr>
            <a:normAutofit/>
          </a:bodyPr>
          <a:lstStyle/>
          <a:p>
            <a:r>
              <a:rPr lang="en-NZ" altLang="en-US" sz="2400" dirty="0"/>
              <a:t>a rationale (a reason for having the policy)</a:t>
            </a:r>
          </a:p>
          <a:p>
            <a:r>
              <a:rPr lang="en-NZ" altLang="en-US" sz="2400" dirty="0"/>
              <a:t>objectives (what you hope to achieve through the policy)</a:t>
            </a:r>
          </a:p>
          <a:p>
            <a:r>
              <a:rPr lang="en-NZ" altLang="en-US" sz="2400" dirty="0"/>
              <a:t>procedures that clearly describe the actual practices that will occur</a:t>
            </a:r>
          </a:p>
          <a:p>
            <a:r>
              <a:rPr lang="en-NZ" altLang="en-US" sz="2400" dirty="0"/>
              <a:t>how the policy will be implemented</a:t>
            </a:r>
          </a:p>
          <a:p>
            <a:r>
              <a:rPr lang="en-NZ" altLang="en-US" sz="2400" dirty="0"/>
              <a:t>when the policy should be implemented</a:t>
            </a:r>
          </a:p>
          <a:p>
            <a:r>
              <a:rPr lang="en-NZ" altLang="en-US" sz="2400" dirty="0"/>
              <a:t>who is responsible for its implementation</a:t>
            </a:r>
          </a:p>
          <a:p>
            <a:r>
              <a:rPr lang="en-NZ" altLang="en-US" sz="2400" dirty="0"/>
              <a:t>when the policy is planned to be reviewed.</a:t>
            </a:r>
          </a:p>
          <a:p>
            <a:r>
              <a:rPr lang="en-NZ" altLang="en-US" sz="2400" dirty="0"/>
              <a:t>If your policy is not working well, consult with staff, contractors and families and change it! The content of your policies belongs to your service.</a:t>
            </a:r>
          </a:p>
          <a:p>
            <a:endParaRPr lang="en-NZ" dirty="0"/>
          </a:p>
        </p:txBody>
      </p:sp>
    </p:spTree>
    <p:extLst>
      <p:ext uri="{BB962C8B-B14F-4D97-AF65-F5344CB8AC3E}">
        <p14:creationId xmlns:p14="http://schemas.microsoft.com/office/powerpoint/2010/main" val="54426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BC0C-C5CA-4E63-B2CB-3F5CAD512F7A}"/>
              </a:ext>
            </a:extLst>
          </p:cNvPr>
          <p:cNvSpPr>
            <a:spLocks noGrp="1"/>
          </p:cNvSpPr>
          <p:nvPr>
            <p:ph type="title"/>
          </p:nvPr>
        </p:nvSpPr>
        <p:spPr/>
        <p:txBody>
          <a:bodyPr/>
          <a:lstStyle/>
          <a:p>
            <a:pPr algn="ctr"/>
            <a:r>
              <a:rPr lang="en-NZ" b="1" dirty="0"/>
              <a:t>Reflective </a:t>
            </a:r>
            <a:r>
              <a:rPr lang="en-NZ" b="1" dirty="0" err="1"/>
              <a:t>patai</a:t>
            </a:r>
            <a:endParaRPr lang="en-NZ" b="1" dirty="0"/>
          </a:p>
        </p:txBody>
      </p:sp>
      <p:sp>
        <p:nvSpPr>
          <p:cNvPr id="3" name="Content Placeholder 2">
            <a:extLst>
              <a:ext uri="{FF2B5EF4-FFF2-40B4-BE49-F238E27FC236}">
                <a16:creationId xmlns:a16="http://schemas.microsoft.com/office/drawing/2014/main" id="{D97DA81E-95F2-4B54-A035-0E9A287F58A3}"/>
              </a:ext>
            </a:extLst>
          </p:cNvPr>
          <p:cNvSpPr>
            <a:spLocks noGrp="1"/>
          </p:cNvSpPr>
          <p:nvPr>
            <p:ph sz="half" idx="1"/>
          </p:nvPr>
        </p:nvSpPr>
        <p:spPr/>
        <p:txBody>
          <a:bodyPr>
            <a:normAutofit/>
          </a:bodyPr>
          <a:lstStyle/>
          <a:p>
            <a:r>
              <a:rPr lang="en-NZ" sz="2800" dirty="0"/>
              <a:t>What is the role of consultation with stakeholders? Why is this important?</a:t>
            </a:r>
          </a:p>
        </p:txBody>
      </p:sp>
      <p:pic>
        <p:nvPicPr>
          <p:cNvPr id="9" name="Content Placeholder 8">
            <a:extLst>
              <a:ext uri="{FF2B5EF4-FFF2-40B4-BE49-F238E27FC236}">
                <a16:creationId xmlns:a16="http://schemas.microsoft.com/office/drawing/2014/main" id="{1EB30E43-A80F-4FCD-A8E2-E496ED80138E}"/>
              </a:ext>
            </a:extLst>
          </p:cNvPr>
          <p:cNvPicPr>
            <a:picLocks noGrp="1" noChangeAspect="1"/>
          </p:cNvPicPr>
          <p:nvPr>
            <p:ph sz="half" idx="2"/>
          </p:nvPr>
        </p:nvPicPr>
        <p:blipFill>
          <a:blip r:embed="rId2"/>
          <a:stretch>
            <a:fillRect/>
          </a:stretch>
        </p:blipFill>
        <p:spPr>
          <a:xfrm>
            <a:off x="5821363" y="2296790"/>
            <a:ext cx="4995862" cy="3339158"/>
          </a:xfrm>
        </p:spPr>
      </p:pic>
    </p:spTree>
    <p:extLst>
      <p:ext uri="{BB962C8B-B14F-4D97-AF65-F5344CB8AC3E}">
        <p14:creationId xmlns:p14="http://schemas.microsoft.com/office/powerpoint/2010/main" val="279511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 name="Picture 10">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9A0E4D33-BE8C-406C-94B0-46785434D5C3}"/>
              </a:ext>
            </a:extLst>
          </p:cNvPr>
          <p:cNvSpPr>
            <a:spLocks noGrp="1"/>
          </p:cNvSpPr>
          <p:nvPr>
            <p:ph type="title"/>
          </p:nvPr>
        </p:nvSpPr>
        <p:spPr>
          <a:xfrm>
            <a:off x="4754384" y="609599"/>
            <a:ext cx="6282266" cy="1456267"/>
          </a:xfrm>
        </p:spPr>
        <p:txBody>
          <a:bodyPr vert="horz" lIns="91440" tIns="45720" rIns="91440" bIns="45720" rtlCol="0" anchor="ctr">
            <a:normAutofit/>
          </a:bodyPr>
          <a:lstStyle/>
          <a:p>
            <a:r>
              <a:rPr lang="en-US" b="1" dirty="0"/>
              <a:t>Consultation starts with effective communication</a:t>
            </a:r>
          </a:p>
        </p:txBody>
      </p:sp>
      <p:sp>
        <p:nvSpPr>
          <p:cNvPr id="3" name="Content Placeholder 2">
            <a:extLst>
              <a:ext uri="{FF2B5EF4-FFF2-40B4-BE49-F238E27FC236}">
                <a16:creationId xmlns:a16="http://schemas.microsoft.com/office/drawing/2014/main" id="{8A0C3E57-1F4B-4449-9B66-F4DCAC672355}"/>
              </a:ext>
            </a:extLst>
          </p:cNvPr>
          <p:cNvSpPr>
            <a:spLocks noGrp="1"/>
          </p:cNvSpPr>
          <p:nvPr>
            <p:ph sz="half" idx="1"/>
          </p:nvPr>
        </p:nvSpPr>
        <p:spPr>
          <a:xfrm>
            <a:off x="4754384" y="2142066"/>
            <a:ext cx="6282266" cy="3649133"/>
          </a:xfrm>
        </p:spPr>
        <p:txBody>
          <a:bodyPr vert="horz" lIns="91440" tIns="45720" rIns="91440" bIns="45720" rtlCol="0" anchor="ctr">
            <a:normAutofit/>
          </a:bodyPr>
          <a:lstStyle/>
          <a:p>
            <a:r>
              <a:rPr lang="en-US" sz="2000" dirty="0"/>
              <a:t>Communicate effectively with the larger ECE community, </a:t>
            </a:r>
            <a:r>
              <a:rPr lang="en-US" sz="2000" dirty="0" err="1"/>
              <a:t>whānau</a:t>
            </a:r>
            <a:r>
              <a:rPr lang="en-US" sz="2000" dirty="0"/>
              <a:t> and other groups.  This may be groups with different values and concerns.  The process of consultation allows us to take on board feedback and can increase community understanding of the </a:t>
            </a:r>
            <a:r>
              <a:rPr lang="en-US" sz="2000" dirty="0" err="1"/>
              <a:t>centre</a:t>
            </a:r>
            <a:r>
              <a:rPr lang="en-US" sz="2000" dirty="0"/>
              <a:t> and ensure consistency in expectations between, </a:t>
            </a:r>
            <a:r>
              <a:rPr lang="en-US" sz="2000" dirty="0" err="1"/>
              <a:t>whānau</a:t>
            </a:r>
            <a:r>
              <a:rPr lang="en-US" sz="2000" dirty="0"/>
              <a:t>, </a:t>
            </a:r>
          </a:p>
          <a:p>
            <a:endParaRPr lang="en-US" dirty="0"/>
          </a:p>
        </p:txBody>
      </p:sp>
      <p:pic>
        <p:nvPicPr>
          <p:cNvPr id="6" name="Content Placeholder 5">
            <a:extLst>
              <a:ext uri="{FF2B5EF4-FFF2-40B4-BE49-F238E27FC236}">
                <a16:creationId xmlns:a16="http://schemas.microsoft.com/office/drawing/2014/main" id="{35F14234-052A-49AA-9755-E6D36742C299}"/>
              </a:ext>
            </a:extLst>
          </p:cNvPr>
          <p:cNvPicPr>
            <a:picLocks noGrp="1" noChangeAspect="1"/>
          </p:cNvPicPr>
          <p:nvPr>
            <p:ph sz="half" idx="2"/>
          </p:nvPr>
        </p:nvPicPr>
        <p:blipFill rotWithShape="1">
          <a:blip r:embed="rId4"/>
          <a:srcRect l="7296" r="8257" b="-4"/>
          <a:stretch/>
        </p:blipFill>
        <p:spPr>
          <a:xfrm>
            <a:off x="685800" y="1030288"/>
            <a:ext cx="3445714"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629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EE1E6-1848-4C07-9C43-0F84A5E7E3E6}"/>
              </a:ext>
            </a:extLst>
          </p:cNvPr>
          <p:cNvSpPr>
            <a:spLocks noGrp="1"/>
          </p:cNvSpPr>
          <p:nvPr>
            <p:ph type="title"/>
          </p:nvPr>
        </p:nvSpPr>
        <p:spPr/>
        <p:txBody>
          <a:bodyPr/>
          <a:lstStyle/>
          <a:p>
            <a:pPr algn="ctr"/>
            <a:r>
              <a:rPr lang="en-NZ" b="1" dirty="0"/>
              <a:t>consultation</a:t>
            </a:r>
          </a:p>
        </p:txBody>
      </p:sp>
      <p:sp>
        <p:nvSpPr>
          <p:cNvPr id="3" name="Content Placeholder 2">
            <a:extLst>
              <a:ext uri="{FF2B5EF4-FFF2-40B4-BE49-F238E27FC236}">
                <a16:creationId xmlns:a16="http://schemas.microsoft.com/office/drawing/2014/main" id="{18D1F065-F711-45B2-8DDB-BA7F6D11966E}"/>
              </a:ext>
            </a:extLst>
          </p:cNvPr>
          <p:cNvSpPr>
            <a:spLocks noGrp="1"/>
          </p:cNvSpPr>
          <p:nvPr>
            <p:ph idx="1"/>
          </p:nvPr>
        </p:nvSpPr>
        <p:spPr/>
        <p:txBody>
          <a:bodyPr>
            <a:noAutofit/>
          </a:bodyPr>
          <a:lstStyle/>
          <a:p>
            <a:pPr marL="0" indent="0" fontAlgn="auto">
              <a:spcAft>
                <a:spcPts val="0"/>
              </a:spcAft>
              <a:buFont typeface="Arial" panose="020B0604020202020204" pitchFamily="34" charset="0"/>
              <a:buNone/>
              <a:defRPr/>
            </a:pPr>
            <a:r>
              <a:rPr lang="en-NZ" sz="2000" dirty="0"/>
              <a:t>Consultation, by definition is when the decision-makers seek the views of others. The decision on what to include in a policy statement is for the decision-maker to make. The decision-maker has a right to accept, or not, the product of any consultation. Consultation does not mean to seek agreement or consensus. It means that groups affected by a policy have had their views considered. The typical steps in carrying out consultation are: </a:t>
            </a:r>
          </a:p>
          <a:p>
            <a:pPr marL="514350" indent="-514350" fontAlgn="auto">
              <a:spcAft>
                <a:spcPts val="0"/>
              </a:spcAft>
              <a:buFont typeface="Arial" panose="020B0604020202020204" pitchFamily="34" charset="0"/>
              <a:buAutoNum type="arabicPeriod"/>
              <a:defRPr/>
            </a:pPr>
            <a:r>
              <a:rPr lang="en-NZ" sz="2000" dirty="0"/>
              <a:t>Decide who is to be consulted </a:t>
            </a:r>
          </a:p>
          <a:p>
            <a:pPr marL="514350" indent="-514350" fontAlgn="auto">
              <a:spcAft>
                <a:spcPts val="0"/>
              </a:spcAft>
              <a:buFont typeface="Arial" panose="020B0604020202020204" pitchFamily="34" charset="0"/>
              <a:buAutoNum type="arabicPeriod"/>
              <a:defRPr/>
            </a:pPr>
            <a:r>
              <a:rPr lang="en-NZ" sz="2000" dirty="0"/>
              <a:t>Advise those to be consulted of the issues being considered </a:t>
            </a:r>
          </a:p>
          <a:p>
            <a:pPr marL="514350" indent="-514350" fontAlgn="auto">
              <a:spcAft>
                <a:spcPts val="0"/>
              </a:spcAft>
              <a:buFont typeface="Arial" panose="020B0604020202020204" pitchFamily="34" charset="0"/>
              <a:buAutoNum type="arabicPeriod"/>
              <a:defRPr/>
            </a:pPr>
            <a:r>
              <a:rPr lang="en-NZ" sz="2000" dirty="0"/>
              <a:t>Invite ideas, suggestions, and feedback </a:t>
            </a:r>
          </a:p>
          <a:p>
            <a:pPr marL="514350" indent="-514350" fontAlgn="auto">
              <a:spcAft>
                <a:spcPts val="0"/>
              </a:spcAft>
              <a:buFont typeface="Arial" panose="020B0604020202020204" pitchFamily="34" charset="0"/>
              <a:buAutoNum type="arabicPeriod"/>
              <a:defRPr/>
            </a:pPr>
            <a:r>
              <a:rPr lang="en-NZ" sz="2000" dirty="0"/>
              <a:t>Provide an opportunity for direct discussion and clarification </a:t>
            </a:r>
          </a:p>
          <a:p>
            <a:pPr marL="514350" indent="-514350" fontAlgn="auto">
              <a:spcAft>
                <a:spcPts val="0"/>
              </a:spcAft>
              <a:buFont typeface="Arial" panose="020B0604020202020204" pitchFamily="34" charset="0"/>
              <a:buAutoNum type="arabicPeriod"/>
              <a:defRPr/>
            </a:pPr>
            <a:r>
              <a:rPr lang="en-NZ" sz="2000" dirty="0"/>
              <a:t>Allow a reasonable period of time for response </a:t>
            </a:r>
          </a:p>
          <a:p>
            <a:pPr marL="514350" indent="-514350" fontAlgn="auto">
              <a:spcAft>
                <a:spcPts val="0"/>
              </a:spcAft>
              <a:buFont typeface="Arial" panose="020B0604020202020204" pitchFamily="34" charset="0"/>
              <a:buAutoNum type="arabicPeriod"/>
              <a:defRPr/>
            </a:pPr>
            <a:r>
              <a:rPr lang="en-NZ" sz="2000" dirty="0"/>
              <a:t>Consider all responses (ECC, 2009)</a:t>
            </a:r>
          </a:p>
          <a:p>
            <a:pPr marL="0" indent="0" fontAlgn="auto">
              <a:spcAft>
                <a:spcPts val="0"/>
              </a:spcAft>
              <a:buFont typeface="Arial" panose="020B0604020202020204" pitchFamily="34" charset="0"/>
              <a:buNone/>
              <a:defRPr/>
            </a:pPr>
            <a:r>
              <a:rPr lang="en-NZ" sz="2000" dirty="0">
                <a:hlinkClick r:id="rId2"/>
              </a:rPr>
              <a:t>https://www.ecc.org.nz/Folder?Action=View%20File&amp;Folder_id=84&amp;File=PolicyHandbook_Oct09.pdf</a:t>
            </a:r>
            <a:endParaRPr lang="en-NZ" sz="2000" dirty="0"/>
          </a:p>
        </p:txBody>
      </p:sp>
    </p:spTree>
    <p:extLst>
      <p:ext uri="{BB962C8B-B14F-4D97-AF65-F5344CB8AC3E}">
        <p14:creationId xmlns:p14="http://schemas.microsoft.com/office/powerpoint/2010/main" val="375144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E7B3-C033-4672-8E3D-6C3972E9A9EC}"/>
              </a:ext>
            </a:extLst>
          </p:cNvPr>
          <p:cNvSpPr>
            <a:spLocks noGrp="1"/>
          </p:cNvSpPr>
          <p:nvPr>
            <p:ph type="title"/>
          </p:nvPr>
        </p:nvSpPr>
        <p:spPr/>
        <p:txBody>
          <a:bodyPr/>
          <a:lstStyle/>
          <a:p>
            <a:pPr algn="ctr"/>
            <a:r>
              <a:rPr lang="en-NZ" b="1" dirty="0"/>
              <a:t>class korero</a:t>
            </a:r>
          </a:p>
        </p:txBody>
      </p:sp>
      <p:sp>
        <p:nvSpPr>
          <p:cNvPr id="3" name="Content Placeholder 2">
            <a:extLst>
              <a:ext uri="{FF2B5EF4-FFF2-40B4-BE49-F238E27FC236}">
                <a16:creationId xmlns:a16="http://schemas.microsoft.com/office/drawing/2014/main" id="{8A030560-1664-4049-821D-505D9F95161B}"/>
              </a:ext>
            </a:extLst>
          </p:cNvPr>
          <p:cNvSpPr>
            <a:spLocks noGrp="1"/>
          </p:cNvSpPr>
          <p:nvPr>
            <p:ph idx="1"/>
          </p:nvPr>
        </p:nvSpPr>
        <p:spPr>
          <a:xfrm>
            <a:off x="685801" y="1704513"/>
            <a:ext cx="10491185" cy="4722920"/>
          </a:xfrm>
        </p:spPr>
        <p:txBody>
          <a:bodyPr>
            <a:normAutofit/>
          </a:bodyPr>
          <a:lstStyle/>
          <a:p>
            <a:pPr marL="0" indent="0" fontAlgn="auto">
              <a:spcAft>
                <a:spcPts val="0"/>
              </a:spcAft>
              <a:buFont typeface="Arial" panose="020B0604020202020204" pitchFamily="34" charset="0"/>
              <a:buNone/>
              <a:defRPr/>
            </a:pPr>
            <a:endParaRPr lang="en-NZ" altLang="en-US" b="1" dirty="0"/>
          </a:p>
          <a:p>
            <a:pPr marL="0" indent="0" fontAlgn="auto">
              <a:spcAft>
                <a:spcPts val="0"/>
              </a:spcAft>
              <a:buFont typeface="Arial" panose="020B0604020202020204" pitchFamily="34" charset="0"/>
              <a:buNone/>
              <a:defRPr/>
            </a:pPr>
            <a:r>
              <a:rPr lang="en-NZ" altLang="en-US" sz="1800" dirty="0"/>
              <a:t>1. A </a:t>
            </a:r>
            <a:r>
              <a:rPr lang="en-NZ" altLang="en-US" sz="1800" dirty="0" err="1"/>
              <a:t>whānau</a:t>
            </a:r>
            <a:r>
              <a:rPr lang="en-NZ" altLang="en-US" sz="1800" dirty="0"/>
              <a:t> comes to your centre to enrol their </a:t>
            </a:r>
            <a:r>
              <a:rPr lang="en-NZ" altLang="en-US" sz="1800" dirty="0" err="1"/>
              <a:t>tamaiti</a:t>
            </a:r>
            <a:r>
              <a:rPr lang="en-NZ" altLang="en-US" sz="1800" dirty="0"/>
              <a:t>. What is your centre policy regarding enrolments? How do you introduce it to the new </a:t>
            </a:r>
            <a:r>
              <a:rPr lang="en-NZ" altLang="en-US" sz="1800" dirty="0" err="1"/>
              <a:t>whānau</a:t>
            </a:r>
            <a:r>
              <a:rPr lang="en-NZ" altLang="en-US" sz="1800" dirty="0"/>
              <a:t>?</a:t>
            </a:r>
          </a:p>
          <a:p>
            <a:pPr marL="0" indent="0" fontAlgn="auto">
              <a:spcAft>
                <a:spcPts val="0"/>
              </a:spcAft>
              <a:buFont typeface="Arial" panose="020B0604020202020204" pitchFamily="34" charset="0"/>
              <a:buNone/>
              <a:defRPr/>
            </a:pPr>
            <a:endParaRPr lang="en-NZ" altLang="en-US" sz="1800" dirty="0"/>
          </a:p>
          <a:p>
            <a:pPr marL="0" indent="0" fontAlgn="auto">
              <a:spcAft>
                <a:spcPts val="0"/>
              </a:spcAft>
              <a:buNone/>
              <a:defRPr/>
            </a:pPr>
            <a:r>
              <a:rPr lang="en-NZ" altLang="en-US" sz="1800" dirty="0"/>
              <a:t>2. A </a:t>
            </a:r>
            <a:r>
              <a:rPr lang="en-NZ" altLang="en-US" sz="1800" dirty="0" err="1"/>
              <a:t>whānau</a:t>
            </a:r>
            <a:r>
              <a:rPr lang="en-NZ" altLang="en-US" sz="1800" dirty="0"/>
              <a:t> is not happy with their </a:t>
            </a:r>
            <a:r>
              <a:rPr lang="en-NZ" altLang="en-US" sz="1800" dirty="0" err="1"/>
              <a:t>tamaiti</a:t>
            </a:r>
            <a:r>
              <a:rPr lang="en-NZ" altLang="en-US" sz="1800" dirty="0"/>
              <a:t> settling into your centre. What is your centre policy regarding this? How can you reassure them and involve them positively in the solution?</a:t>
            </a:r>
          </a:p>
          <a:p>
            <a:pPr marL="0" indent="0" fontAlgn="auto">
              <a:spcAft>
                <a:spcPts val="0"/>
              </a:spcAft>
              <a:buNone/>
              <a:defRPr/>
            </a:pPr>
            <a:endParaRPr lang="en-NZ" altLang="en-US" sz="1800" dirty="0"/>
          </a:p>
          <a:p>
            <a:pPr marL="0" indent="0" fontAlgn="auto">
              <a:spcAft>
                <a:spcPts val="0"/>
              </a:spcAft>
              <a:buNone/>
              <a:defRPr/>
            </a:pPr>
            <a:r>
              <a:rPr lang="en-NZ" altLang="en-US" sz="1800" dirty="0"/>
              <a:t>3. The staff in your centre are having difficulty connecting with </a:t>
            </a:r>
            <a:r>
              <a:rPr lang="en-NZ" altLang="en-US" sz="1800" dirty="0" err="1"/>
              <a:t>whānau</a:t>
            </a:r>
            <a:r>
              <a:rPr lang="en-NZ" altLang="en-US" sz="1800" dirty="0"/>
              <a:t> to get feedback regarding policy review. What can you do to encourage positive communication?</a:t>
            </a:r>
          </a:p>
          <a:p>
            <a:pPr marL="0" indent="0" fontAlgn="auto">
              <a:spcAft>
                <a:spcPts val="0"/>
              </a:spcAft>
              <a:buNone/>
              <a:defRPr/>
            </a:pPr>
            <a:endParaRPr lang="en-NZ" altLang="en-US" sz="1800" dirty="0"/>
          </a:p>
          <a:p>
            <a:pPr marL="0" indent="0" fontAlgn="auto">
              <a:spcAft>
                <a:spcPts val="0"/>
              </a:spcAft>
              <a:buNone/>
              <a:defRPr/>
            </a:pPr>
            <a:r>
              <a:rPr lang="en-NZ" altLang="en-US" sz="1800" dirty="0"/>
              <a:t>4. You have been asking for information about the children in your centre. It is hard work. Think of some strategies that you might use to encourage </a:t>
            </a:r>
            <a:r>
              <a:rPr lang="en-NZ" altLang="en-US" sz="1800" dirty="0" err="1"/>
              <a:t>whānau</a:t>
            </a:r>
            <a:r>
              <a:rPr lang="en-NZ" altLang="en-US" sz="1800" dirty="0"/>
              <a:t> to share.</a:t>
            </a:r>
          </a:p>
          <a:p>
            <a:pPr marL="0" indent="0" fontAlgn="auto">
              <a:spcAft>
                <a:spcPts val="0"/>
              </a:spcAft>
              <a:buNone/>
              <a:defRPr/>
            </a:pPr>
            <a:endParaRPr lang="en-NZ" altLang="en-US" sz="1800" dirty="0"/>
          </a:p>
          <a:p>
            <a:pPr marL="0" indent="0" fontAlgn="auto">
              <a:spcAft>
                <a:spcPts val="0"/>
              </a:spcAft>
              <a:buNone/>
              <a:defRPr/>
            </a:pPr>
            <a:r>
              <a:rPr lang="mi-NZ" altLang="en-US" sz="1800" dirty="0"/>
              <a:t>5. </a:t>
            </a:r>
            <a:r>
              <a:rPr lang="mi-NZ" altLang="en-US" sz="1800" dirty="0" err="1"/>
              <a:t>Your</a:t>
            </a:r>
            <a:r>
              <a:rPr lang="mi-NZ" altLang="en-US" sz="1800" dirty="0"/>
              <a:t> </a:t>
            </a:r>
            <a:r>
              <a:rPr lang="mi-NZ" altLang="en-US" sz="1800" dirty="0" err="1"/>
              <a:t>centre</a:t>
            </a:r>
            <a:r>
              <a:rPr lang="mi-NZ" altLang="en-US" sz="1800" dirty="0"/>
              <a:t> </a:t>
            </a:r>
            <a:r>
              <a:rPr lang="mi-NZ" altLang="en-US" sz="1800" dirty="0" err="1"/>
              <a:t>is</a:t>
            </a:r>
            <a:r>
              <a:rPr lang="mi-NZ" altLang="en-US" sz="1800" dirty="0"/>
              <a:t> </a:t>
            </a:r>
            <a:r>
              <a:rPr lang="mi-NZ" altLang="en-US" sz="1800" dirty="0" err="1"/>
              <a:t>reviewing</a:t>
            </a:r>
            <a:r>
              <a:rPr lang="mi-NZ" altLang="en-US" sz="1800" dirty="0"/>
              <a:t> </a:t>
            </a:r>
            <a:r>
              <a:rPr lang="mi-NZ" altLang="en-US" sz="1800" dirty="0" err="1"/>
              <a:t>the</a:t>
            </a:r>
            <a:r>
              <a:rPr lang="mi-NZ" altLang="en-US" sz="1800" dirty="0"/>
              <a:t> </a:t>
            </a:r>
            <a:r>
              <a:rPr lang="mi-NZ" altLang="en-US" sz="1800" dirty="0" err="1"/>
              <a:t>child</a:t>
            </a:r>
            <a:r>
              <a:rPr lang="mi-NZ" altLang="en-US" sz="1800" dirty="0"/>
              <a:t> </a:t>
            </a:r>
            <a:r>
              <a:rPr lang="mi-NZ" altLang="en-US" sz="1800" dirty="0" err="1"/>
              <a:t>protection</a:t>
            </a:r>
            <a:r>
              <a:rPr lang="mi-NZ" altLang="en-US" sz="1800" dirty="0"/>
              <a:t> </a:t>
            </a:r>
            <a:r>
              <a:rPr lang="mi-NZ" altLang="en-US" sz="1800" dirty="0" err="1"/>
              <a:t>policy</a:t>
            </a:r>
            <a:r>
              <a:rPr lang="mi-NZ" altLang="en-US" sz="1800" dirty="0"/>
              <a:t>. </a:t>
            </a:r>
            <a:r>
              <a:rPr lang="mi-NZ" altLang="en-US" sz="1800" dirty="0" err="1"/>
              <a:t>What</a:t>
            </a:r>
            <a:r>
              <a:rPr lang="mi-NZ" altLang="en-US" sz="1800" dirty="0"/>
              <a:t> </a:t>
            </a:r>
            <a:r>
              <a:rPr lang="mi-NZ" altLang="en-US" sz="1800" dirty="0" err="1"/>
              <a:t>strategies</a:t>
            </a:r>
            <a:r>
              <a:rPr lang="mi-NZ" altLang="en-US" sz="1800" dirty="0"/>
              <a:t> </a:t>
            </a:r>
            <a:r>
              <a:rPr lang="mi-NZ" altLang="en-US" sz="1800" dirty="0" err="1"/>
              <a:t>will</a:t>
            </a:r>
            <a:r>
              <a:rPr lang="mi-NZ" altLang="en-US" sz="1800" dirty="0"/>
              <a:t> </a:t>
            </a:r>
            <a:r>
              <a:rPr lang="mi-NZ" altLang="en-US" sz="1800" dirty="0" err="1"/>
              <a:t>you</a:t>
            </a:r>
            <a:r>
              <a:rPr lang="mi-NZ" altLang="en-US" sz="1800" dirty="0"/>
              <a:t> </a:t>
            </a:r>
            <a:r>
              <a:rPr lang="mi-NZ" altLang="en-US" sz="1800" dirty="0" err="1"/>
              <a:t>apply</a:t>
            </a:r>
            <a:r>
              <a:rPr lang="mi-NZ" altLang="en-US" sz="1800" dirty="0"/>
              <a:t> to </a:t>
            </a:r>
            <a:r>
              <a:rPr lang="mi-NZ" altLang="en-US" sz="1800" dirty="0" err="1"/>
              <a:t>consult</a:t>
            </a:r>
            <a:r>
              <a:rPr lang="mi-NZ" altLang="en-US" sz="1800" dirty="0"/>
              <a:t> </a:t>
            </a:r>
            <a:r>
              <a:rPr lang="mi-NZ" altLang="en-US" sz="1800" dirty="0" err="1"/>
              <a:t>with</a:t>
            </a:r>
            <a:r>
              <a:rPr lang="mi-NZ" altLang="en-US" sz="1800" dirty="0"/>
              <a:t> </a:t>
            </a:r>
            <a:r>
              <a:rPr lang="mi-NZ" altLang="en-US" sz="1800" dirty="0" err="1"/>
              <a:t>the</a:t>
            </a:r>
            <a:r>
              <a:rPr lang="mi-NZ" altLang="en-US" sz="1800" dirty="0"/>
              <a:t> </a:t>
            </a:r>
            <a:r>
              <a:rPr lang="mi-NZ" altLang="en-US" sz="1800" dirty="0" err="1"/>
              <a:t>centre</a:t>
            </a:r>
            <a:r>
              <a:rPr lang="mi-NZ" altLang="en-US" sz="1800" dirty="0"/>
              <a:t> whānau for </a:t>
            </a:r>
            <a:r>
              <a:rPr lang="mi-NZ" altLang="en-US" sz="1800" dirty="0" err="1"/>
              <a:t>feedback</a:t>
            </a:r>
            <a:r>
              <a:rPr lang="mi-NZ" altLang="en-US" sz="1800" dirty="0"/>
              <a:t> to </a:t>
            </a:r>
            <a:r>
              <a:rPr lang="mi-NZ" altLang="en-US" sz="1800" dirty="0" err="1"/>
              <a:t>inform</a:t>
            </a:r>
            <a:r>
              <a:rPr lang="mi-NZ" altLang="en-US" sz="1800" dirty="0"/>
              <a:t> </a:t>
            </a:r>
            <a:r>
              <a:rPr lang="mi-NZ" altLang="en-US" sz="1800" dirty="0" err="1"/>
              <a:t>the</a:t>
            </a:r>
            <a:r>
              <a:rPr lang="mi-NZ" altLang="en-US" sz="1800" dirty="0"/>
              <a:t> </a:t>
            </a:r>
            <a:r>
              <a:rPr lang="mi-NZ" altLang="en-US" sz="1800" dirty="0" err="1"/>
              <a:t>process</a:t>
            </a:r>
            <a:r>
              <a:rPr lang="mi-NZ" altLang="en-US" sz="1800" dirty="0"/>
              <a:t>?</a:t>
            </a:r>
            <a:endParaRPr lang="en-NZ" altLang="en-US" sz="1800" dirty="0"/>
          </a:p>
          <a:p>
            <a:endParaRPr lang="en-NZ" dirty="0"/>
          </a:p>
        </p:txBody>
      </p:sp>
    </p:spTree>
    <p:extLst>
      <p:ext uri="{BB962C8B-B14F-4D97-AF65-F5344CB8AC3E}">
        <p14:creationId xmlns:p14="http://schemas.microsoft.com/office/powerpoint/2010/main" val="3045910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F24066A-C8F8-4B40-8B96-8FDCBB35B77B}"/>
              </a:ext>
            </a:extLst>
          </p:cNvPr>
          <p:cNvSpPr>
            <a:spLocks noGrp="1"/>
          </p:cNvSpPr>
          <p:nvPr>
            <p:ph type="title"/>
          </p:nvPr>
        </p:nvSpPr>
        <p:spPr>
          <a:xfrm>
            <a:off x="643464" y="639097"/>
            <a:ext cx="4789678" cy="3746634"/>
          </a:xfrm>
        </p:spPr>
        <p:txBody>
          <a:bodyPr vert="horz" lIns="91440" tIns="45720" rIns="91440" bIns="45720" rtlCol="0" anchor="b">
            <a:normAutofit/>
          </a:bodyPr>
          <a:lstStyle/>
          <a:p>
            <a:pPr algn="r"/>
            <a:r>
              <a:rPr lang="en-US" sz="4800" b="1" dirty="0" err="1"/>
              <a:t>Patai</a:t>
            </a:r>
            <a:r>
              <a:rPr lang="en-US" sz="4800" b="1" dirty="0"/>
              <a:t>?</a:t>
            </a:r>
          </a:p>
        </p:txBody>
      </p:sp>
      <p:sp>
        <p:nvSpPr>
          <p:cNvPr id="3" name="Content Placeholder 2">
            <a:extLst>
              <a:ext uri="{FF2B5EF4-FFF2-40B4-BE49-F238E27FC236}">
                <a16:creationId xmlns:a16="http://schemas.microsoft.com/office/drawing/2014/main" id="{46BF774B-D4C8-43E6-B60E-56130297B0A7}"/>
              </a:ext>
            </a:extLst>
          </p:cNvPr>
          <p:cNvSpPr>
            <a:spLocks noGrp="1"/>
          </p:cNvSpPr>
          <p:nvPr>
            <p:ph idx="1"/>
          </p:nvPr>
        </p:nvSpPr>
        <p:spPr>
          <a:xfrm>
            <a:off x="643464" y="4385732"/>
            <a:ext cx="4813437" cy="1838087"/>
          </a:xfrm>
        </p:spPr>
        <p:txBody>
          <a:bodyPr vert="horz" lIns="91440" tIns="45720" rIns="91440" bIns="45720" rtlCol="0" anchor="t">
            <a:normAutofit/>
          </a:bodyPr>
          <a:lstStyle/>
          <a:p>
            <a:pPr marL="0" indent="0" algn="r">
              <a:buNone/>
            </a:pPr>
            <a:r>
              <a:rPr lang="en-US" cap="all"/>
              <a:t>?</a:t>
            </a:r>
          </a:p>
        </p:txBody>
      </p:sp>
      <p:pic>
        <p:nvPicPr>
          <p:cNvPr id="5" name="Picture 4">
            <a:extLst>
              <a:ext uri="{FF2B5EF4-FFF2-40B4-BE49-F238E27FC236}">
                <a16:creationId xmlns:a16="http://schemas.microsoft.com/office/drawing/2014/main" id="{B714E401-2879-40CD-884B-8C0275404A17}"/>
              </a:ext>
            </a:extLst>
          </p:cNvPr>
          <p:cNvPicPr>
            <a:picLocks noChangeAspect="1"/>
          </p:cNvPicPr>
          <p:nvPr/>
        </p:nvPicPr>
        <p:blipFill>
          <a:blip r:embed="rId4"/>
          <a:stretch>
            <a:fillRect/>
          </a:stretch>
        </p:blipFill>
        <p:spPr>
          <a:xfrm>
            <a:off x="6568455" y="639097"/>
            <a:ext cx="4488228" cy="557543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72783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6" name="Picture 11">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6842D14-3724-47FE-A761-BA0808209051}"/>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b="1" dirty="0"/>
              <a:t>Karakia </a:t>
            </a:r>
            <a:r>
              <a:rPr lang="en-US" b="1" dirty="0" err="1"/>
              <a:t>whakamutunga</a:t>
            </a:r>
            <a:endParaRPr lang="en-US" b="1" dirty="0"/>
          </a:p>
        </p:txBody>
      </p:sp>
      <p:sp>
        <p:nvSpPr>
          <p:cNvPr id="4" name="Content Placeholder 3">
            <a:extLst>
              <a:ext uri="{FF2B5EF4-FFF2-40B4-BE49-F238E27FC236}">
                <a16:creationId xmlns:a16="http://schemas.microsoft.com/office/drawing/2014/main" id="{40105410-00E2-4430-BDAF-CB0AED83554D}"/>
              </a:ext>
            </a:extLst>
          </p:cNvPr>
          <p:cNvSpPr>
            <a:spLocks noGrp="1"/>
          </p:cNvSpPr>
          <p:nvPr>
            <p:ph sz="half" idx="1"/>
          </p:nvPr>
        </p:nvSpPr>
        <p:spPr>
          <a:xfrm>
            <a:off x="802178" y="2261420"/>
            <a:ext cx="4002936" cy="3637935"/>
          </a:xfrm>
        </p:spPr>
        <p:txBody>
          <a:bodyPr vert="horz" lIns="91440" tIns="45720" rIns="91440" bIns="45720" rtlCol="0" anchor="ctr">
            <a:normAutofit/>
          </a:bodyPr>
          <a:lstStyle/>
          <a:p>
            <a:pPr marL="0" indent="0"/>
            <a:r>
              <a:rPr lang="en-US" sz="2400" b="1" dirty="0"/>
              <a:t>Kia tau </a:t>
            </a:r>
            <a:r>
              <a:rPr lang="en-US" sz="2400" b="1" dirty="0" err="1"/>
              <a:t>tō</a:t>
            </a:r>
            <a:r>
              <a:rPr lang="en-US" sz="2400" b="1" dirty="0"/>
              <a:t> </a:t>
            </a:r>
            <a:r>
              <a:rPr lang="en-US" sz="2400" b="1" dirty="0" err="1"/>
              <a:t>rangimārie</a:t>
            </a:r>
            <a:endParaRPr lang="en-US" sz="2400" b="1" dirty="0"/>
          </a:p>
          <a:p>
            <a:pPr marL="0" indent="0"/>
            <a:r>
              <a:rPr lang="en-US" sz="2400" b="1" dirty="0"/>
              <a:t>Ki </a:t>
            </a:r>
            <a:r>
              <a:rPr lang="en-US" sz="2400" b="1" dirty="0" err="1"/>
              <a:t>runga</a:t>
            </a:r>
            <a:r>
              <a:rPr lang="en-US" sz="2400" b="1" dirty="0"/>
              <a:t> I </a:t>
            </a:r>
            <a:r>
              <a:rPr lang="en-US" sz="2400" b="1" dirty="0" err="1"/>
              <a:t>ngā</a:t>
            </a:r>
            <a:r>
              <a:rPr lang="en-US" sz="2400" b="1" dirty="0"/>
              <a:t> iwi o </a:t>
            </a:r>
            <a:r>
              <a:rPr lang="en-US" sz="2400" b="1" dirty="0" err="1"/>
              <a:t>te</a:t>
            </a:r>
            <a:r>
              <a:rPr lang="en-US" sz="2400" b="1" dirty="0"/>
              <a:t> </a:t>
            </a:r>
            <a:r>
              <a:rPr lang="en-US" sz="2400" b="1" dirty="0" err="1"/>
              <a:t>ao</a:t>
            </a:r>
            <a:endParaRPr lang="en-US" sz="2400" b="1" dirty="0"/>
          </a:p>
          <a:p>
            <a:pPr marL="0" indent="0"/>
            <a:endParaRPr lang="en-US" sz="2400" b="1" dirty="0"/>
          </a:p>
          <a:p>
            <a:pPr marL="0" indent="0"/>
            <a:r>
              <a:rPr lang="en-US" sz="2400" b="1" dirty="0"/>
              <a:t>Let your peace reign</a:t>
            </a:r>
          </a:p>
          <a:p>
            <a:pPr marL="0" indent="0"/>
            <a:r>
              <a:rPr lang="en-US" sz="2400" b="1" dirty="0"/>
              <a:t>On all the people of the world</a:t>
            </a:r>
          </a:p>
          <a:p>
            <a:endParaRPr lang="en-US" dirty="0"/>
          </a:p>
        </p:txBody>
      </p:sp>
      <p:pic>
        <p:nvPicPr>
          <p:cNvPr id="7" name="Content Placeholder 6">
            <a:extLst>
              <a:ext uri="{FF2B5EF4-FFF2-40B4-BE49-F238E27FC236}">
                <a16:creationId xmlns:a16="http://schemas.microsoft.com/office/drawing/2014/main" id="{0DEAC5D1-0446-4AA1-961B-50BAB4FB679B}"/>
              </a:ext>
            </a:extLst>
          </p:cNvPr>
          <p:cNvPicPr>
            <a:picLocks noGrp="1" noChangeAspect="1"/>
          </p:cNvPicPr>
          <p:nvPr>
            <p:ph sz="half" idx="2"/>
          </p:nvPr>
        </p:nvPicPr>
        <p:blipFill>
          <a:blip r:embed="rId4"/>
          <a:stretch>
            <a:fillRect/>
          </a:stretch>
        </p:blipFill>
        <p:spPr>
          <a:xfrm>
            <a:off x="5289752" y="1389675"/>
            <a:ext cx="6095593" cy="391641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2282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1DF4-B650-4FEE-8271-2DEE4EB884E4}"/>
              </a:ext>
            </a:extLst>
          </p:cNvPr>
          <p:cNvSpPr>
            <a:spLocks noGrp="1"/>
          </p:cNvSpPr>
          <p:nvPr>
            <p:ph type="title"/>
          </p:nvPr>
        </p:nvSpPr>
        <p:spPr/>
        <p:txBody>
          <a:bodyPr/>
          <a:lstStyle/>
          <a:p>
            <a:r>
              <a:rPr lang="en-NZ" dirty="0"/>
              <a:t>references</a:t>
            </a:r>
          </a:p>
        </p:txBody>
      </p:sp>
      <p:sp>
        <p:nvSpPr>
          <p:cNvPr id="5" name="Content Placeholder 4">
            <a:extLst>
              <a:ext uri="{FF2B5EF4-FFF2-40B4-BE49-F238E27FC236}">
                <a16:creationId xmlns:a16="http://schemas.microsoft.com/office/drawing/2014/main" id="{E84438E1-672A-4601-B53D-8985D9F596EB}"/>
              </a:ext>
            </a:extLst>
          </p:cNvPr>
          <p:cNvSpPr>
            <a:spLocks noGrp="1"/>
          </p:cNvSpPr>
          <p:nvPr>
            <p:ph idx="1"/>
          </p:nvPr>
        </p:nvSpPr>
        <p:spPr/>
        <p:txBody>
          <a:bodyPr/>
          <a:lstStyle/>
          <a:p>
            <a:pPr marL="342900" lvl="0" indent="-342900">
              <a:lnSpc>
                <a:spcPct val="90000"/>
              </a:lnSpc>
              <a:buFont typeface="Arial" panose="020B0604020202020204" pitchFamily="34" charset="0"/>
              <a:buChar char="•"/>
              <a:tabLst>
                <a:tab pos="457200" algn="l"/>
              </a:tabLst>
            </a:pPr>
            <a:r>
              <a:rPr lang="en-NZ" sz="1800" kern="1200" dirty="0">
                <a:effectLst/>
                <a:latin typeface="Calibri" panose="020F0502020204030204" pitchFamily="34" charset="0"/>
                <a:ea typeface="Times New Roman" panose="02020603050405020304" pitchFamily="18" charset="0"/>
                <a:cs typeface="Times New Roman" panose="02020603050405020304" pitchFamily="18" charset="0"/>
              </a:rPr>
              <a:t>Clutterbuck, D. (2011). </a:t>
            </a:r>
            <a:r>
              <a:rPr lang="en-NZ" sz="1800" i="1" kern="1200" dirty="0">
                <a:effectLst/>
                <a:latin typeface="Calibri" panose="020F0502020204030204" pitchFamily="34" charset="0"/>
                <a:ea typeface="Times New Roman" panose="02020603050405020304" pitchFamily="18" charset="0"/>
                <a:cs typeface="Times New Roman" panose="02020603050405020304" pitchFamily="18" charset="0"/>
              </a:rPr>
              <a:t>Coaching the Team at Work</a:t>
            </a:r>
            <a:r>
              <a:rPr lang="en-NZ" sz="1800" kern="1200" dirty="0">
                <a:effectLst/>
                <a:latin typeface="Calibri" panose="020F0502020204030204" pitchFamily="34" charset="0"/>
                <a:ea typeface="Times New Roman" panose="02020603050405020304" pitchFamily="18" charset="0"/>
                <a:cs typeface="Times New Roman" panose="02020603050405020304" pitchFamily="18" charset="0"/>
              </a:rPr>
              <a:t>, Nicholas Brealey Publishing.</a:t>
            </a:r>
          </a:p>
          <a:p>
            <a:pPr marL="342900" lvl="0" indent="-342900">
              <a:lnSpc>
                <a:spcPct val="90000"/>
              </a:lnSpc>
              <a:buFont typeface="Arial" panose="020B0604020202020204" pitchFamily="34" charset="0"/>
              <a:buChar char="•"/>
              <a:tabLst>
                <a:tab pos="457200" algn="l"/>
              </a:tabLst>
            </a:pPr>
            <a:r>
              <a:rPr lang="en-NZ" sz="1800" kern="1200" dirty="0">
                <a:effectLst/>
                <a:latin typeface="Calibri" panose="020F0502020204030204" pitchFamily="34" charset="0"/>
                <a:ea typeface="Times New Roman" panose="02020603050405020304" pitchFamily="18" charset="0"/>
                <a:cs typeface="Times New Roman" panose="02020603050405020304" pitchFamily="18" charset="0"/>
              </a:rPr>
              <a:t>Gambhir, R., Joubert, S., Laporte, P., McFarland, A., </a:t>
            </a:r>
            <a:r>
              <a:rPr lang="en-NZ" sz="1800" kern="1200" dirty="0" err="1">
                <a:effectLst/>
                <a:latin typeface="Calibri" panose="020F0502020204030204" pitchFamily="34" charset="0"/>
                <a:ea typeface="Times New Roman" panose="02020603050405020304" pitchFamily="18" charset="0"/>
                <a:cs typeface="Times New Roman" panose="02020603050405020304" pitchFamily="18" charset="0"/>
              </a:rPr>
              <a:t>Oosten</a:t>
            </a:r>
            <a:r>
              <a:rPr lang="en-NZ" sz="1800" kern="1200" dirty="0">
                <a:effectLst/>
                <a:latin typeface="Calibri" panose="020F0502020204030204" pitchFamily="34" charset="0"/>
                <a:ea typeface="Times New Roman" panose="02020603050405020304" pitchFamily="18" charset="0"/>
                <a:cs typeface="Times New Roman" panose="02020603050405020304" pitchFamily="18" charset="0"/>
              </a:rPr>
              <a:t>, M., &amp; </a:t>
            </a:r>
            <a:r>
              <a:rPr lang="en-NZ" sz="1800" kern="1200" dirty="0" err="1">
                <a:effectLst/>
                <a:latin typeface="Calibri" panose="020F0502020204030204" pitchFamily="34" charset="0"/>
                <a:ea typeface="Times New Roman" panose="02020603050405020304" pitchFamily="18" charset="0"/>
                <a:cs typeface="Times New Roman" panose="02020603050405020304" pitchFamily="18" charset="0"/>
              </a:rPr>
              <a:t>Vrooman</a:t>
            </a:r>
            <a:r>
              <a:rPr lang="en-NZ" sz="1800" kern="1200" dirty="0">
                <a:effectLst/>
                <a:latin typeface="Calibri" panose="020F0502020204030204" pitchFamily="34" charset="0"/>
                <a:ea typeface="Times New Roman" panose="02020603050405020304" pitchFamily="18" charset="0"/>
                <a:cs typeface="Times New Roman" panose="02020603050405020304" pitchFamily="18" charset="0"/>
              </a:rPr>
              <a:t>, H. (2017). </a:t>
            </a:r>
            <a:r>
              <a:rPr lang="en-NZ" sz="1800" i="1" kern="1200" dirty="0">
                <a:effectLst/>
                <a:latin typeface="Calibri" panose="020F0502020204030204" pitchFamily="34" charset="0"/>
                <a:ea typeface="Times New Roman" panose="02020603050405020304" pitchFamily="18" charset="0"/>
                <a:cs typeface="Times New Roman" panose="02020603050405020304" pitchFamily="18" charset="0"/>
              </a:rPr>
              <a:t>Learning communication &amp; teamwork</a:t>
            </a:r>
            <a:r>
              <a:rPr lang="en-NZ" sz="1800" kern="1200" dirty="0">
                <a:effectLst/>
                <a:latin typeface="Calibri" panose="020F0502020204030204" pitchFamily="34" charset="0"/>
                <a:ea typeface="Times New Roman" panose="02020603050405020304" pitchFamily="18" charset="0"/>
                <a:cs typeface="Times New Roman" panose="02020603050405020304" pitchFamily="18" charset="0"/>
              </a:rPr>
              <a:t>. 	Classroom Complete Press.</a:t>
            </a:r>
            <a:endParaRPr lang="en-N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 Snook, I. (2003). </a:t>
            </a:r>
            <a:r>
              <a:rPr lang="en-NZ" sz="1800" i="1" dirty="0">
                <a:effectLst/>
                <a:latin typeface="Calibri" panose="020F0502020204030204" pitchFamily="34" charset="0"/>
                <a:ea typeface="Calibri" panose="020F0502020204030204" pitchFamily="34" charset="0"/>
                <a:cs typeface="Times New Roman" panose="02020603050405020304" pitchFamily="18" charset="0"/>
              </a:rPr>
              <a:t>The ethical teacher</a:t>
            </a: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Dulmore</a:t>
            </a:r>
            <a:r>
              <a:rPr lang="en-NZ" sz="1800" dirty="0">
                <a:effectLst/>
                <a:latin typeface="Calibri" panose="020F0502020204030204" pitchFamily="34" charset="0"/>
                <a:ea typeface="Calibri" panose="020F0502020204030204" pitchFamily="34" charset="0"/>
                <a:cs typeface="Times New Roman" panose="02020603050405020304" pitchFamily="18" charset="0"/>
              </a:rPr>
              <a:t> Press.</a:t>
            </a:r>
          </a:p>
          <a:p>
            <a:endParaRPr lang="en-NZ" dirty="0"/>
          </a:p>
        </p:txBody>
      </p:sp>
    </p:spTree>
    <p:extLst>
      <p:ext uri="{BB962C8B-B14F-4D97-AF65-F5344CB8AC3E}">
        <p14:creationId xmlns:p14="http://schemas.microsoft.com/office/powerpoint/2010/main" val="63713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9" name="Picture 12">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24601D85-C818-4536-AC80-F2F29E305E8E}"/>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b="1"/>
              <a:t>Whakatauki</a:t>
            </a:r>
          </a:p>
        </p:txBody>
      </p:sp>
      <p:pic>
        <p:nvPicPr>
          <p:cNvPr id="8" name="Content Placeholder 7">
            <a:extLst>
              <a:ext uri="{FF2B5EF4-FFF2-40B4-BE49-F238E27FC236}">
                <a16:creationId xmlns:a16="http://schemas.microsoft.com/office/drawing/2014/main" id="{DB60C7C2-758F-4865-8768-13312EAE1267}"/>
              </a:ext>
            </a:extLst>
          </p:cNvPr>
          <p:cNvPicPr>
            <a:picLocks noGrp="1" noChangeAspect="1"/>
          </p:cNvPicPr>
          <p:nvPr>
            <p:ph sz="half" idx="2"/>
          </p:nvPr>
        </p:nvPicPr>
        <p:blipFill>
          <a:blip r:embed="rId4"/>
          <a:stretch>
            <a:fillRect/>
          </a:stretch>
        </p:blipFill>
        <p:spPr>
          <a:xfrm>
            <a:off x="643464" y="1165964"/>
            <a:ext cx="6897878" cy="453535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5" name="Content Placeholder 4">
            <a:extLst>
              <a:ext uri="{FF2B5EF4-FFF2-40B4-BE49-F238E27FC236}">
                <a16:creationId xmlns:a16="http://schemas.microsoft.com/office/drawing/2014/main" id="{14217B2A-9A7F-4542-98E0-412C26E96087}"/>
              </a:ext>
            </a:extLst>
          </p:cNvPr>
          <p:cNvSpPr>
            <a:spLocks noGrp="1"/>
          </p:cNvSpPr>
          <p:nvPr>
            <p:ph sz="half" idx="1"/>
          </p:nvPr>
        </p:nvSpPr>
        <p:spPr>
          <a:xfrm>
            <a:off x="7865806" y="2251587"/>
            <a:ext cx="3706762" cy="3972232"/>
          </a:xfrm>
        </p:spPr>
        <p:txBody>
          <a:bodyPr vert="horz" lIns="91440" tIns="45720" rIns="91440" bIns="45720" rtlCol="0" anchor="ctr">
            <a:normAutofit/>
          </a:bodyPr>
          <a:lstStyle/>
          <a:p>
            <a:r>
              <a:rPr lang="en-US" sz="2400" dirty="0"/>
              <a:t>Ko </a:t>
            </a:r>
            <a:r>
              <a:rPr lang="en-US" sz="2400" dirty="0" err="1"/>
              <a:t>te</a:t>
            </a:r>
            <a:r>
              <a:rPr lang="en-US" sz="2400" dirty="0"/>
              <a:t> </a:t>
            </a:r>
            <a:r>
              <a:rPr lang="en-US" sz="2400" dirty="0" err="1"/>
              <a:t>tamaiti</a:t>
            </a:r>
            <a:r>
              <a:rPr lang="en-US" sz="2400" dirty="0"/>
              <a:t> </a:t>
            </a:r>
            <a:r>
              <a:rPr lang="en-US" sz="2400" dirty="0" err="1"/>
              <a:t>te</a:t>
            </a:r>
            <a:r>
              <a:rPr lang="en-US" sz="2400" dirty="0"/>
              <a:t> </a:t>
            </a:r>
            <a:r>
              <a:rPr lang="en-US" sz="2400" dirty="0" err="1"/>
              <a:t>pūtake</a:t>
            </a:r>
            <a:r>
              <a:rPr lang="en-US" sz="2400" dirty="0"/>
              <a:t> o </a:t>
            </a:r>
            <a:r>
              <a:rPr lang="en-US" sz="2400" dirty="0" err="1"/>
              <a:t>te</a:t>
            </a:r>
            <a:r>
              <a:rPr lang="en-US" sz="2400" dirty="0"/>
              <a:t> Kaupapa.</a:t>
            </a:r>
          </a:p>
          <a:p>
            <a:r>
              <a:rPr lang="en-US" sz="2400" dirty="0"/>
              <a:t>The child – the heart of the matter. </a:t>
            </a:r>
          </a:p>
        </p:txBody>
      </p:sp>
    </p:spTree>
    <p:extLst>
      <p:ext uri="{BB962C8B-B14F-4D97-AF65-F5344CB8AC3E}">
        <p14:creationId xmlns:p14="http://schemas.microsoft.com/office/powerpoint/2010/main" val="297457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EDE39C-F3A0-4D3F-A628-72F92CDD8889}"/>
              </a:ext>
            </a:extLst>
          </p:cNvPr>
          <p:cNvSpPr>
            <a:spLocks noGrp="1"/>
          </p:cNvSpPr>
          <p:nvPr>
            <p:ph type="title"/>
          </p:nvPr>
        </p:nvSpPr>
        <p:spPr>
          <a:xfrm>
            <a:off x="685801" y="609600"/>
            <a:ext cx="10131425" cy="1456267"/>
          </a:xfrm>
        </p:spPr>
        <p:txBody>
          <a:bodyPr>
            <a:normAutofit/>
          </a:bodyPr>
          <a:lstStyle/>
          <a:p>
            <a:r>
              <a:rPr lang="en-NZ"/>
              <a:t>In this session…</a:t>
            </a:r>
          </a:p>
        </p:txBody>
      </p:sp>
      <p:graphicFrame>
        <p:nvGraphicFramePr>
          <p:cNvPr id="16" name="Content Placeholder 6">
            <a:extLst>
              <a:ext uri="{FF2B5EF4-FFF2-40B4-BE49-F238E27FC236}">
                <a16:creationId xmlns:a16="http://schemas.microsoft.com/office/drawing/2014/main" id="{EBEB9120-5A64-2374-079C-B3F9117711AA}"/>
              </a:ext>
            </a:extLst>
          </p:cNvPr>
          <p:cNvGraphicFramePr>
            <a:graphicFrameLocks noGrp="1"/>
          </p:cNvGraphicFramePr>
          <p:nvPr>
            <p:ph idx="1"/>
            <p:extLst>
              <p:ext uri="{D42A27DB-BD31-4B8C-83A1-F6EECF244321}">
                <p14:modId xmlns:p14="http://schemas.microsoft.com/office/powerpoint/2010/main" val="1497604945"/>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26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403E2-0F42-4540-906D-E0A8AD1DAA6C}"/>
              </a:ext>
            </a:extLst>
          </p:cNvPr>
          <p:cNvSpPr>
            <a:spLocks noGrp="1"/>
          </p:cNvSpPr>
          <p:nvPr>
            <p:ph type="title"/>
          </p:nvPr>
        </p:nvSpPr>
        <p:spPr>
          <a:xfrm>
            <a:off x="685799" y="1150076"/>
            <a:ext cx="3659389" cy="4557849"/>
          </a:xfrm>
        </p:spPr>
        <p:txBody>
          <a:bodyPr>
            <a:normAutofit/>
          </a:bodyPr>
          <a:lstStyle/>
          <a:p>
            <a:pPr algn="r"/>
            <a:r>
              <a:rPr lang="en-NZ" dirty="0"/>
              <a:t>The ethical teacher…</a:t>
            </a:r>
            <a:endParaRPr lang="en-NZ"/>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CD619B-42E1-4271-A238-BEE66B2E0669}"/>
              </a:ext>
            </a:extLst>
          </p:cNvPr>
          <p:cNvSpPr>
            <a:spLocks noGrp="1"/>
          </p:cNvSpPr>
          <p:nvPr>
            <p:ph idx="1"/>
          </p:nvPr>
        </p:nvSpPr>
        <p:spPr>
          <a:xfrm>
            <a:off x="4988658" y="1150076"/>
            <a:ext cx="6517543" cy="4557849"/>
          </a:xfrm>
        </p:spPr>
        <p:txBody>
          <a:bodyPr>
            <a:normAutofit/>
          </a:bodyPr>
          <a:lstStyle/>
          <a:p>
            <a:pPr marL="0" lvl="0" indent="0" fontAlgn="base">
              <a:spcBef>
                <a:spcPct val="0"/>
              </a:spcBef>
              <a:spcAft>
                <a:spcPts val="600"/>
              </a:spcAft>
              <a:buClrTx/>
              <a:buSzTx/>
              <a:buNone/>
            </a:pPr>
            <a:r>
              <a:rPr lang="en-US" sz="2400" dirty="0"/>
              <a:t>Teaching is an activity in which ethical issues are central.  For one thing, teaching involves close personal relationships: between teachers and students, between one student and another and between one teacher and another. ..Finally, the school exists for an ethical purpose: to change people in certain ways. Teaching, then, involves ethics in its aims, its methods, and its relationships</a:t>
            </a:r>
          </a:p>
          <a:p>
            <a:pPr marL="0" lvl="0" indent="0" fontAlgn="base">
              <a:spcBef>
                <a:spcPct val="0"/>
              </a:spcBef>
              <a:spcAft>
                <a:spcPts val="600"/>
              </a:spcAft>
              <a:buClrTx/>
              <a:buSzTx/>
              <a:buNone/>
            </a:pPr>
            <a:r>
              <a:rPr lang="en-US" sz="2400" i="0" dirty="0"/>
              <a:t>(Snook, 2003).</a:t>
            </a:r>
          </a:p>
          <a:p>
            <a:endParaRPr lang="en-NZ" dirty="0"/>
          </a:p>
        </p:txBody>
      </p:sp>
    </p:spTree>
    <p:extLst>
      <p:ext uri="{BB962C8B-B14F-4D97-AF65-F5344CB8AC3E}">
        <p14:creationId xmlns:p14="http://schemas.microsoft.com/office/powerpoint/2010/main" val="212844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EF5C275-B2BC-425A-BC32-98BEA1D26A05}"/>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sz="3300"/>
              <a:t>Working in a team (class korero)</a:t>
            </a:r>
          </a:p>
        </p:txBody>
      </p:sp>
      <p:pic>
        <p:nvPicPr>
          <p:cNvPr id="7" name="Content Placeholder 6">
            <a:extLst>
              <a:ext uri="{FF2B5EF4-FFF2-40B4-BE49-F238E27FC236}">
                <a16:creationId xmlns:a16="http://schemas.microsoft.com/office/drawing/2014/main" id="{EDDF233B-AF4C-4C2D-BCEC-354FF2A8E2BF}"/>
              </a:ext>
            </a:extLst>
          </p:cNvPr>
          <p:cNvPicPr>
            <a:picLocks noGrp="1" noChangeAspect="1"/>
          </p:cNvPicPr>
          <p:nvPr>
            <p:ph sz="half" idx="2"/>
          </p:nvPr>
        </p:nvPicPr>
        <p:blipFill>
          <a:blip r:embed="rId4"/>
          <a:stretch>
            <a:fillRect/>
          </a:stretch>
        </p:blipFill>
        <p:spPr>
          <a:xfrm>
            <a:off x="5449173" y="2261418"/>
            <a:ext cx="6095593" cy="332209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graphicFrame>
        <p:nvGraphicFramePr>
          <p:cNvPr id="5" name="Content Placeholder 2">
            <a:extLst>
              <a:ext uri="{FF2B5EF4-FFF2-40B4-BE49-F238E27FC236}">
                <a16:creationId xmlns:a16="http://schemas.microsoft.com/office/drawing/2014/main" id="{D86CA091-734E-FB9A-ABD2-233AD1FE217C}"/>
              </a:ext>
            </a:extLst>
          </p:cNvPr>
          <p:cNvGraphicFramePr>
            <a:graphicFrameLocks noGrp="1"/>
          </p:cNvGraphicFramePr>
          <p:nvPr>
            <p:ph sz="half" idx="1"/>
            <p:extLst>
              <p:ext uri="{D42A27DB-BD31-4B8C-83A1-F6EECF244321}">
                <p14:modId xmlns:p14="http://schemas.microsoft.com/office/powerpoint/2010/main" val="1422616640"/>
              </p:ext>
            </p:extLst>
          </p:nvPr>
        </p:nvGraphicFramePr>
        <p:xfrm>
          <a:off x="802178" y="2261420"/>
          <a:ext cx="4002936" cy="36379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0383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3"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865FD88-DE7E-4A92-A174-F8CC8E6CD52F}"/>
              </a:ext>
            </a:extLst>
          </p:cNvPr>
          <p:cNvSpPr>
            <a:spLocks noGrp="1"/>
          </p:cNvSpPr>
          <p:nvPr>
            <p:ph type="title"/>
          </p:nvPr>
        </p:nvSpPr>
        <p:spPr>
          <a:xfrm>
            <a:off x="825909" y="808055"/>
            <a:ext cx="3979205" cy="1453363"/>
          </a:xfrm>
        </p:spPr>
        <p:txBody>
          <a:bodyPr vert="horz" lIns="91440" tIns="45720" rIns="91440" bIns="45720" rtlCol="0" anchor="ctr">
            <a:normAutofit/>
          </a:bodyPr>
          <a:lstStyle/>
          <a:p>
            <a:r>
              <a:rPr lang="en-US"/>
              <a:t>What do we mean by a ‘team’?</a:t>
            </a:r>
          </a:p>
        </p:txBody>
      </p:sp>
      <p:sp>
        <p:nvSpPr>
          <p:cNvPr id="3" name="Content Placeholder 2">
            <a:extLst>
              <a:ext uri="{FF2B5EF4-FFF2-40B4-BE49-F238E27FC236}">
                <a16:creationId xmlns:a16="http://schemas.microsoft.com/office/drawing/2014/main" id="{AF5E39B1-665B-4440-88F5-BB907253A1FA}"/>
              </a:ext>
            </a:extLst>
          </p:cNvPr>
          <p:cNvSpPr>
            <a:spLocks noGrp="1"/>
          </p:cNvSpPr>
          <p:nvPr>
            <p:ph sz="half" idx="1"/>
          </p:nvPr>
        </p:nvSpPr>
        <p:spPr>
          <a:xfrm>
            <a:off x="802178" y="2261420"/>
            <a:ext cx="4002936" cy="3637935"/>
          </a:xfrm>
        </p:spPr>
        <p:txBody>
          <a:bodyPr vert="horz" lIns="91440" tIns="45720" rIns="91440" bIns="45720" rtlCol="0" anchor="ctr">
            <a:normAutofit/>
          </a:bodyPr>
          <a:lstStyle/>
          <a:p>
            <a:r>
              <a:rPr lang="en-US"/>
              <a:t>“A small number of people with complementary skills, who are committed to a common purpose, performance goals and approach, for which they hold themselves mutually accountable” (Clutterbuck, 2011, p.  2). </a:t>
            </a:r>
          </a:p>
          <a:p>
            <a:endParaRPr lang="en-US"/>
          </a:p>
        </p:txBody>
      </p:sp>
      <p:pic>
        <p:nvPicPr>
          <p:cNvPr id="6" name="Content Placeholder 5">
            <a:extLst>
              <a:ext uri="{FF2B5EF4-FFF2-40B4-BE49-F238E27FC236}">
                <a16:creationId xmlns:a16="http://schemas.microsoft.com/office/drawing/2014/main" id="{4E04F1B1-63FD-43A5-8D9C-2B6A5A00D422}"/>
              </a:ext>
            </a:extLst>
          </p:cNvPr>
          <p:cNvPicPr>
            <a:picLocks noGrp="1" noChangeAspect="1"/>
          </p:cNvPicPr>
          <p:nvPr>
            <p:ph sz="half" idx="2"/>
          </p:nvPr>
        </p:nvPicPr>
        <p:blipFill>
          <a:blip r:embed="rId4"/>
          <a:stretch>
            <a:fillRect/>
          </a:stretch>
        </p:blipFill>
        <p:spPr>
          <a:xfrm>
            <a:off x="5289752" y="1397295"/>
            <a:ext cx="6095593" cy="39011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347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6E920-93C1-4D02-B60B-5982407E0549}"/>
              </a:ext>
            </a:extLst>
          </p:cNvPr>
          <p:cNvSpPr>
            <a:spLocks noGrp="1"/>
          </p:cNvSpPr>
          <p:nvPr>
            <p:ph type="title"/>
          </p:nvPr>
        </p:nvSpPr>
        <p:spPr>
          <a:xfrm>
            <a:off x="4955458" y="639097"/>
            <a:ext cx="6593075" cy="1612490"/>
          </a:xfrm>
        </p:spPr>
        <p:txBody>
          <a:bodyPr>
            <a:normAutofit/>
          </a:bodyPr>
          <a:lstStyle/>
          <a:p>
            <a:r>
              <a:rPr lang="en-NZ"/>
              <a:t>What makes a team?</a:t>
            </a:r>
            <a:endParaRPr lang="en-NZ" dirty="0"/>
          </a:p>
        </p:txBody>
      </p:sp>
      <p:pic>
        <p:nvPicPr>
          <p:cNvPr id="13" name="Picture 4" descr="Hands-on top of each other">
            <a:extLst>
              <a:ext uri="{FF2B5EF4-FFF2-40B4-BE49-F238E27FC236}">
                <a16:creationId xmlns:a16="http://schemas.microsoft.com/office/drawing/2014/main" id="{49D2D89F-F448-2696-165E-8CA39906F293}"/>
              </a:ext>
            </a:extLst>
          </p:cNvPr>
          <p:cNvPicPr>
            <a:picLocks noChangeAspect="1"/>
          </p:cNvPicPr>
          <p:nvPr/>
        </p:nvPicPr>
        <p:blipFill rotWithShape="1">
          <a:blip r:embed="rId3"/>
          <a:srcRect l="56562" r="13863" b="1"/>
          <a:stretch/>
        </p:blipFill>
        <p:spPr>
          <a:xfrm>
            <a:off x="20" y="975"/>
            <a:ext cx="4635988" cy="6858000"/>
          </a:xfrm>
          <a:prstGeom prst="rect">
            <a:avLst/>
          </a:prstGeom>
        </p:spPr>
      </p:pic>
      <p:sp>
        <p:nvSpPr>
          <p:cNvPr id="14" name="Content Placeholder 2">
            <a:extLst>
              <a:ext uri="{FF2B5EF4-FFF2-40B4-BE49-F238E27FC236}">
                <a16:creationId xmlns:a16="http://schemas.microsoft.com/office/drawing/2014/main" id="{C150B53C-1C00-46CB-B06A-BBEEB943D9B2}"/>
              </a:ext>
            </a:extLst>
          </p:cNvPr>
          <p:cNvSpPr>
            <a:spLocks noGrp="1"/>
          </p:cNvSpPr>
          <p:nvPr>
            <p:ph idx="1"/>
          </p:nvPr>
        </p:nvSpPr>
        <p:spPr>
          <a:xfrm>
            <a:off x="4955458" y="2251587"/>
            <a:ext cx="6593075" cy="3972232"/>
          </a:xfrm>
        </p:spPr>
        <p:txBody>
          <a:bodyPr>
            <a:normAutofit/>
          </a:bodyPr>
          <a:lstStyle/>
          <a:p>
            <a:r>
              <a:rPr lang="en-NZ" b="1"/>
              <a:t>Complementary skills </a:t>
            </a:r>
            <a:r>
              <a:rPr lang="en-NZ"/>
              <a:t>are important, because they allow more value to be created by harnessing a range of talent and knowledge. </a:t>
            </a:r>
          </a:p>
          <a:p>
            <a:r>
              <a:rPr lang="en-NZ" b="1"/>
              <a:t>Commitment to a common purpose </a:t>
            </a:r>
            <a:r>
              <a:rPr lang="en-NZ"/>
              <a:t>emphasizes the requirement for a shared sense of direction. Without a common purpose, individual priorities and intentions will dominate what people do and there will be little coordination. </a:t>
            </a:r>
          </a:p>
          <a:p>
            <a:r>
              <a:rPr lang="en-NZ" b="1"/>
              <a:t>Commitment to the same performance </a:t>
            </a:r>
            <a:r>
              <a:rPr lang="en-NZ"/>
              <a:t>goals is similarly needed to ensure that everyone has the same understanding of what the outcomes of their work should be (Clutterbuck, 2011, p.  2). </a:t>
            </a:r>
          </a:p>
          <a:p>
            <a:endParaRPr lang="en-NZ"/>
          </a:p>
        </p:txBody>
      </p:sp>
    </p:spTree>
    <p:extLst>
      <p:ext uri="{BB962C8B-B14F-4D97-AF65-F5344CB8AC3E}">
        <p14:creationId xmlns:p14="http://schemas.microsoft.com/office/powerpoint/2010/main" val="116006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5" name="Picture 10">
            <a:extLst>
              <a:ext uri="{FF2B5EF4-FFF2-40B4-BE49-F238E27FC236}">
                <a16:creationId xmlns:a16="http://schemas.microsoft.com/office/drawing/2014/main" id="{A53ED3FC-3BE8-4F1F-BEF1-74B1C7217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F9F57A12-8F53-43C7-863A-B346279EBB02}"/>
              </a:ext>
            </a:extLst>
          </p:cNvPr>
          <p:cNvSpPr>
            <a:spLocks noGrp="1"/>
          </p:cNvSpPr>
          <p:nvPr>
            <p:ph type="title"/>
          </p:nvPr>
        </p:nvSpPr>
        <p:spPr>
          <a:xfrm>
            <a:off x="685802" y="609600"/>
            <a:ext cx="6282266" cy="1456267"/>
          </a:xfrm>
        </p:spPr>
        <p:txBody>
          <a:bodyPr vert="horz" lIns="91440" tIns="45720" rIns="91440" bIns="45720" rtlCol="0" anchor="ctr">
            <a:normAutofit/>
          </a:bodyPr>
          <a:lstStyle/>
          <a:p>
            <a:r>
              <a:rPr lang="en-US" dirty="0" err="1"/>
              <a:t>Te</a:t>
            </a:r>
            <a:r>
              <a:rPr lang="en-US" dirty="0"/>
              <a:t> </a:t>
            </a:r>
            <a:r>
              <a:rPr lang="en-US" dirty="0" err="1"/>
              <a:t>Whāriki</a:t>
            </a:r>
            <a:r>
              <a:rPr lang="en-US" dirty="0"/>
              <a:t> reminds us that…</a:t>
            </a:r>
          </a:p>
        </p:txBody>
      </p:sp>
      <p:sp>
        <p:nvSpPr>
          <p:cNvPr id="3" name="Content Placeholder 2">
            <a:extLst>
              <a:ext uri="{FF2B5EF4-FFF2-40B4-BE49-F238E27FC236}">
                <a16:creationId xmlns:a16="http://schemas.microsoft.com/office/drawing/2014/main" id="{8D4437F2-B0C1-4669-B3E3-BDDF5B70631E}"/>
              </a:ext>
            </a:extLst>
          </p:cNvPr>
          <p:cNvSpPr>
            <a:spLocks noGrp="1"/>
          </p:cNvSpPr>
          <p:nvPr>
            <p:ph sz="half" idx="1"/>
          </p:nvPr>
        </p:nvSpPr>
        <p:spPr>
          <a:xfrm>
            <a:off x="685802" y="2142067"/>
            <a:ext cx="6282266" cy="3649133"/>
          </a:xfrm>
        </p:spPr>
        <p:txBody>
          <a:bodyPr vert="horz" lIns="91440" tIns="45720" rIns="91440" bIns="45720" rtlCol="0" anchor="ctr">
            <a:normAutofit/>
          </a:bodyPr>
          <a:lstStyle/>
          <a:p>
            <a:r>
              <a:rPr lang="en-US" sz="2400" dirty="0"/>
              <a:t>The New Zealand early childhood curriculum, </a:t>
            </a:r>
            <a:r>
              <a:rPr lang="en-US" sz="2400" dirty="0" err="1"/>
              <a:t>Te</a:t>
            </a:r>
            <a:r>
              <a:rPr lang="en-US" sz="2400" dirty="0"/>
              <a:t> </a:t>
            </a:r>
            <a:r>
              <a:rPr lang="en-US" sz="2400" dirty="0" err="1"/>
              <a:t>Whāriki</a:t>
            </a:r>
            <a:r>
              <a:rPr lang="en-US" sz="2400" dirty="0"/>
              <a:t>, also envisages ECE teachers working in teams with parents and communities to support children as competent and confident learners</a:t>
            </a:r>
          </a:p>
        </p:txBody>
      </p:sp>
      <p:pic>
        <p:nvPicPr>
          <p:cNvPr id="6" name="Content Placeholder 5">
            <a:extLst>
              <a:ext uri="{FF2B5EF4-FFF2-40B4-BE49-F238E27FC236}">
                <a16:creationId xmlns:a16="http://schemas.microsoft.com/office/drawing/2014/main" id="{3F1C236C-A25E-4AC2-AC3E-F546E588145E}"/>
              </a:ext>
            </a:extLst>
          </p:cNvPr>
          <p:cNvPicPr>
            <a:picLocks noGrp="1" noChangeAspect="1"/>
          </p:cNvPicPr>
          <p:nvPr>
            <p:ph sz="half" idx="2"/>
          </p:nvPr>
        </p:nvPicPr>
        <p:blipFill>
          <a:blip r:embed="rId4"/>
          <a:stretch>
            <a:fillRect/>
          </a:stretch>
        </p:blipFill>
        <p:spPr>
          <a:xfrm>
            <a:off x="7590936" y="2110788"/>
            <a:ext cx="3445714" cy="256022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66109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83</TotalTime>
  <Words>1856</Words>
  <Application>Microsoft Office PowerPoint</Application>
  <PresentationFormat>Widescreen</PresentationFormat>
  <Paragraphs>165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petala_proregular</vt:lpstr>
      <vt:lpstr>Times New Roman</vt:lpstr>
      <vt:lpstr>Celestial</vt:lpstr>
      <vt:lpstr>EDUC6006 Leading ethical practice</vt:lpstr>
      <vt:lpstr>Karakia timatanga</vt:lpstr>
      <vt:lpstr>Whakatauki</vt:lpstr>
      <vt:lpstr>In this session…</vt:lpstr>
      <vt:lpstr>The ethical teacher…</vt:lpstr>
      <vt:lpstr>Working in a team (class korero)</vt:lpstr>
      <vt:lpstr>What do we mean by a ‘team’?</vt:lpstr>
      <vt:lpstr>What makes a team?</vt:lpstr>
      <vt:lpstr>Te Whāriki reminds us that…</vt:lpstr>
      <vt:lpstr>Types of decision-making</vt:lpstr>
      <vt:lpstr>In your team…</vt:lpstr>
      <vt:lpstr>What guides or restricts Kaiako behaviour?</vt:lpstr>
      <vt:lpstr>Tensions:  Teachers face complex ethical dilemmas and professional tensions every day. </vt:lpstr>
      <vt:lpstr>What are some of the ways we communicate in the centre? </vt:lpstr>
      <vt:lpstr>The basics of communication</vt:lpstr>
      <vt:lpstr>Your way of ethical communication with whānau (class korero)</vt:lpstr>
      <vt:lpstr>Policies</vt:lpstr>
      <vt:lpstr>Policies…</vt:lpstr>
      <vt:lpstr>Developing a policy</vt:lpstr>
      <vt:lpstr>Reflective patai</vt:lpstr>
      <vt:lpstr>When developing policies…</vt:lpstr>
      <vt:lpstr>What do policies include?</vt:lpstr>
      <vt:lpstr>Reflective patai</vt:lpstr>
      <vt:lpstr>Consultation starts with effective communication</vt:lpstr>
      <vt:lpstr>consultation</vt:lpstr>
      <vt:lpstr>class korero</vt:lpstr>
      <vt:lpstr>Patai?</vt:lpstr>
      <vt:lpstr>Karakia whakamutunga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EDUC6006 Leading ethical practice</dc:title>
  <dc:creator>Galina Stebletsova</dc:creator>
  <cp:lastModifiedBy>Galina Stebletsova</cp:lastModifiedBy>
  <cp:revision>4</cp:revision>
  <dcterms:created xsi:type="dcterms:W3CDTF">2022-04-03T21:47:32Z</dcterms:created>
  <dcterms:modified xsi:type="dcterms:W3CDTF">2022-04-03T23:11:22Z</dcterms:modified>
</cp:coreProperties>
</file>