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3" r:id="rId3"/>
    <p:sldId id="272" r:id="rId4"/>
    <p:sldId id="279" r:id="rId5"/>
    <p:sldId id="280" r:id="rId6"/>
    <p:sldId id="294" r:id="rId7"/>
    <p:sldId id="295" r:id="rId8"/>
    <p:sldId id="296" r:id="rId9"/>
    <p:sldId id="297" r:id="rId10"/>
    <p:sldId id="299" r:id="rId11"/>
    <p:sldId id="298" r:id="rId12"/>
    <p:sldId id="286" r:id="rId13"/>
    <p:sldId id="292" r:id="rId14"/>
    <p:sldId id="29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5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1B960-8867-D54A-BBFB-C072F6AC8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0279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AF0A1-4CDC-8045-8022-65C9233CC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0726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AF0A1-4CDC-8045-8022-65C9233CCD51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06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dirty="0"/>
              <a:t>Acts &amp; </a:t>
            </a:r>
            <a:r>
              <a:rPr lang="en-US" dirty="0" err="1"/>
              <a:t>Regs</a:t>
            </a:r>
            <a:r>
              <a:rPr lang="en-US" dirty="0"/>
              <a:t> for Electrical Workers</a:t>
            </a:r>
          </a:p>
        </p:txBody>
      </p:sp>
    </p:spTree>
    <p:extLst>
      <p:ext uri="{BB962C8B-B14F-4D97-AF65-F5344CB8AC3E}">
        <p14:creationId xmlns:p14="http://schemas.microsoft.com/office/powerpoint/2010/main" val="206686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3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3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9666"/>
            <a:ext cx="10515600" cy="566729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Acts &amp; </a:t>
            </a:r>
            <a:r>
              <a:rPr lang="en-US" dirty="0" err="1"/>
              <a:t>Regs</a:t>
            </a:r>
            <a:r>
              <a:rPr lang="en-US" dirty="0"/>
              <a:t> for Electrical Workers</a:t>
            </a:r>
          </a:p>
        </p:txBody>
      </p:sp>
    </p:spTree>
    <p:extLst>
      <p:ext uri="{BB962C8B-B14F-4D97-AF65-F5344CB8AC3E}">
        <p14:creationId xmlns:p14="http://schemas.microsoft.com/office/powerpoint/2010/main" val="98043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18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3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10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72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807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8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81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66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Electrical Acts &amp; Regulations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566058"/>
            <a:ext cx="10515600" cy="5610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C9391-CE84-BA4D-AE60-B06DB9DC68D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elated image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51685"/>
            <a:ext cx="2057399" cy="2406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elated image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57399" cy="2406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elated image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1943" y="-1"/>
            <a:ext cx="2057399" cy="2406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elated image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6757" y="4451685"/>
            <a:ext cx="2057399" cy="2406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704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ELECTRICAL ACTS, </a:t>
            </a:r>
            <a:br>
              <a:rPr lang="en-US" b="1" dirty="0">
                <a:latin typeface="Arial" charset="0"/>
                <a:ea typeface="Arial" charset="0"/>
                <a:cs typeface="Arial" charset="0"/>
              </a:rPr>
            </a:br>
            <a:r>
              <a:rPr lang="en-US" b="1" dirty="0">
                <a:latin typeface="Arial" charset="0"/>
                <a:ea typeface="Arial" charset="0"/>
                <a:cs typeface="Arial" charset="0"/>
              </a:rPr>
              <a:t>REGULATIONS &amp; STANDARDS</a:t>
            </a:r>
            <a:br>
              <a:rPr lang="en-US" b="1" dirty="0">
                <a:latin typeface="Arial" charset="0"/>
                <a:ea typeface="Arial" charset="0"/>
                <a:cs typeface="Arial" charset="0"/>
              </a:rPr>
            </a:br>
            <a:br>
              <a:rPr lang="en-US" b="1" dirty="0">
                <a:latin typeface="Arial" charset="0"/>
                <a:ea typeface="Arial" charset="0"/>
                <a:cs typeface="Arial" charset="0"/>
              </a:rPr>
            </a:br>
            <a:r>
              <a:rPr lang="en-US" b="1" dirty="0">
                <a:latin typeface="Arial" charset="0"/>
                <a:ea typeface="Arial" charset="0"/>
                <a:cs typeface="Arial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448330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915"/>
            <a:ext cx="10528738" cy="2681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Key Standards </a:t>
            </a:r>
            <a:r>
              <a:rPr lang="en-NZ" b="1" dirty="0"/>
              <a:t>that are important to electrical workers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AS/NZS 4836 </a:t>
            </a:r>
            <a:r>
              <a:rPr lang="en-US" dirty="0"/>
              <a:t>Safe working on or near low-voltage electrical installations and equipment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E4334D-5352-F043-BCB7-EE43FD990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294" y="2272014"/>
            <a:ext cx="10797403" cy="17201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D639B4-C2DE-1946-97F7-B06D785BC7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295" y="4568279"/>
            <a:ext cx="10797402" cy="228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205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BD595B-BDD6-984D-9822-2574BEAB1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67000" y="-2666999"/>
            <a:ext cx="6857999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198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915"/>
            <a:ext cx="10528738" cy="6083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b="1" dirty="0"/>
              <a:t>Organisations impacting on the work of registered electrical workers.</a:t>
            </a:r>
            <a:endParaRPr lang="en-US" b="1" dirty="0"/>
          </a:p>
          <a:p>
            <a:r>
              <a:rPr lang="en-NZ" b="1" dirty="0"/>
              <a:t>EWRB</a:t>
            </a:r>
            <a:r>
              <a:rPr lang="en-NZ" dirty="0"/>
              <a:t>, </a:t>
            </a:r>
            <a:r>
              <a:rPr lang="en-NZ" i="1" dirty="0"/>
              <a:t>Electrical Workers Registration Board</a:t>
            </a:r>
          </a:p>
          <a:p>
            <a:r>
              <a:rPr lang="en-NZ" b="1" dirty="0"/>
              <a:t>ERAC</a:t>
            </a:r>
            <a:r>
              <a:rPr lang="en-NZ" dirty="0"/>
              <a:t>,</a:t>
            </a:r>
            <a:r>
              <a:rPr lang="en-NZ" i="1" dirty="0"/>
              <a:t> Electrical Regulatory Authorities Council</a:t>
            </a:r>
          </a:p>
          <a:p>
            <a:r>
              <a:rPr lang="en-NZ" b="1" dirty="0"/>
              <a:t>M</a:t>
            </a:r>
            <a:r>
              <a:rPr lang="en-NZ" dirty="0"/>
              <a:t>inistry of </a:t>
            </a:r>
            <a:r>
              <a:rPr lang="en-NZ" b="1" dirty="0"/>
              <a:t>B</a:t>
            </a:r>
            <a:r>
              <a:rPr lang="en-NZ" dirty="0"/>
              <a:t>usiness, </a:t>
            </a:r>
            <a:r>
              <a:rPr lang="en-NZ" b="1" dirty="0"/>
              <a:t>I</a:t>
            </a:r>
            <a:r>
              <a:rPr lang="en-NZ" dirty="0"/>
              <a:t>nnovation and </a:t>
            </a:r>
            <a:r>
              <a:rPr lang="en-NZ" b="1" dirty="0"/>
              <a:t>E</a:t>
            </a:r>
            <a:r>
              <a:rPr lang="en-NZ" dirty="0"/>
              <a:t>mployment, </a:t>
            </a:r>
          </a:p>
          <a:p>
            <a:r>
              <a:rPr lang="en-NZ" dirty="0"/>
              <a:t>The </a:t>
            </a:r>
            <a:r>
              <a:rPr lang="en-NZ" b="1" dirty="0"/>
              <a:t>Skills</a:t>
            </a:r>
            <a:r>
              <a:rPr lang="en-NZ" dirty="0"/>
              <a:t> Organisation, </a:t>
            </a:r>
          </a:p>
          <a:p>
            <a:r>
              <a:rPr lang="en-NZ" dirty="0"/>
              <a:t>Work Safe New Zealand,</a:t>
            </a:r>
          </a:p>
          <a:p>
            <a:r>
              <a:rPr lang="en-NZ" dirty="0"/>
              <a:t>Electrical supply companies (energy suppliers), </a:t>
            </a:r>
          </a:p>
          <a:p>
            <a:r>
              <a:rPr lang="en-NZ" dirty="0"/>
              <a:t>Electrical industry associations.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</p:spTree>
    <p:extLst>
      <p:ext uri="{BB962C8B-B14F-4D97-AF65-F5344CB8AC3E}">
        <p14:creationId xmlns:p14="http://schemas.microsoft.com/office/powerpoint/2010/main" val="1248656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915"/>
            <a:ext cx="10528738" cy="6083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b="1" dirty="0"/>
              <a:t>Organisations impacting on the work of registered electrical workers.</a:t>
            </a:r>
            <a:endParaRPr lang="en-US" b="1" dirty="0"/>
          </a:p>
          <a:p>
            <a:endParaRPr lang="en-NZ" dirty="0"/>
          </a:p>
          <a:p>
            <a:pPr marL="0" indent="0">
              <a:buNone/>
            </a:pPr>
            <a:r>
              <a:rPr lang="en-NZ" b="1" dirty="0"/>
              <a:t>Electrical industry associations.</a:t>
            </a:r>
          </a:p>
          <a:p>
            <a:r>
              <a:rPr lang="en-NZ" b="1" dirty="0"/>
              <a:t>Master Electricians (aka ECANZ)</a:t>
            </a:r>
          </a:p>
          <a:p>
            <a:pPr lvl="1"/>
            <a:r>
              <a:rPr lang="en-NZ" dirty="0"/>
              <a:t>The professional trade organisation for electrical contracting businesses in New Zealand.</a:t>
            </a:r>
          </a:p>
          <a:p>
            <a:r>
              <a:rPr lang="en-NZ" b="1" dirty="0"/>
              <a:t>Electricity Engineers' Association (EEA)</a:t>
            </a:r>
          </a:p>
          <a:p>
            <a:pPr lvl="1"/>
            <a:r>
              <a:rPr lang="en-NZ" dirty="0"/>
              <a:t>Provides the New Zealand electricity supply industry with expertise, advice and information on technical, engineering and safety issues affecting the electricity industry.</a:t>
            </a:r>
          </a:p>
          <a:p>
            <a:endParaRPr lang="en-NZ" dirty="0"/>
          </a:p>
          <a:p>
            <a:endParaRPr lang="en-NZ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</p:spTree>
    <p:extLst>
      <p:ext uri="{BB962C8B-B14F-4D97-AF65-F5344CB8AC3E}">
        <p14:creationId xmlns:p14="http://schemas.microsoft.com/office/powerpoint/2010/main" val="1760882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CE0804-C3F6-464D-B960-6F6E15543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2EC7C3-E9A8-F54B-A5EF-1AF488AD0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83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915"/>
            <a:ext cx="10515600" cy="5402048"/>
          </a:xfrm>
        </p:spPr>
        <p:txBody>
          <a:bodyPr/>
          <a:lstStyle/>
          <a:p>
            <a:pPr marL="0" indent="0" algn="ctr">
              <a:buNone/>
            </a:pPr>
            <a:r>
              <a:rPr lang="en-NZ" b="1" dirty="0"/>
              <a:t>Acts that are important to the work of registered electrical workers</a:t>
            </a:r>
          </a:p>
          <a:p>
            <a:pPr marL="0" indent="0" algn="ctr">
              <a:buNone/>
            </a:pPr>
            <a:endParaRPr lang="en-NZ" b="1" dirty="0"/>
          </a:p>
          <a:p>
            <a:r>
              <a:rPr lang="en-NZ" dirty="0"/>
              <a:t>Consumer Guarantees Act, </a:t>
            </a:r>
          </a:p>
          <a:p>
            <a:r>
              <a:rPr lang="en-NZ" dirty="0"/>
              <a:t>Building Act, </a:t>
            </a:r>
          </a:p>
          <a:p>
            <a:r>
              <a:rPr lang="en-NZ" dirty="0"/>
              <a:t>Electricity Act, </a:t>
            </a:r>
          </a:p>
          <a:p>
            <a:r>
              <a:rPr lang="en-NZ" dirty="0"/>
              <a:t>Health and Safety at Work Act, </a:t>
            </a:r>
          </a:p>
          <a:p>
            <a:r>
              <a:rPr lang="en-NZ" dirty="0"/>
              <a:t>Industry Training and Apprenticeships Act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</p:spTree>
    <p:extLst>
      <p:ext uri="{BB962C8B-B14F-4D97-AF65-F5344CB8AC3E}">
        <p14:creationId xmlns:p14="http://schemas.microsoft.com/office/powerpoint/2010/main" val="1184424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915"/>
            <a:ext cx="10515600" cy="5402048"/>
          </a:xfrm>
        </p:spPr>
        <p:txBody>
          <a:bodyPr/>
          <a:lstStyle/>
          <a:p>
            <a:pPr marL="0" indent="0">
              <a:buNone/>
            </a:pPr>
            <a:r>
              <a:rPr lang="en-NZ" b="1" u="sng" dirty="0"/>
              <a:t>Regulations</a:t>
            </a:r>
            <a:r>
              <a:rPr lang="en-NZ" b="1" dirty="0"/>
              <a:t> </a:t>
            </a:r>
          </a:p>
          <a:p>
            <a:pPr marL="0" indent="0" algn="ctr">
              <a:buNone/>
            </a:pPr>
            <a:r>
              <a:rPr lang="en-NZ" b="1" dirty="0"/>
              <a:t>that are important to the work of registered electrical workers</a:t>
            </a:r>
          </a:p>
          <a:p>
            <a:pPr marL="0" indent="0" algn="ctr">
              <a:buNone/>
            </a:pPr>
            <a:endParaRPr lang="en-NZ" b="1" dirty="0"/>
          </a:p>
          <a:p>
            <a:r>
              <a:rPr lang="en-NZ" dirty="0"/>
              <a:t>Building Act associated regulations, </a:t>
            </a:r>
          </a:p>
          <a:p>
            <a:endParaRPr lang="en-NZ" dirty="0"/>
          </a:p>
          <a:p>
            <a:r>
              <a:rPr lang="en-NZ" dirty="0"/>
              <a:t>Electricity (Safety) Regulations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</p:spTree>
    <p:extLst>
      <p:ext uri="{BB962C8B-B14F-4D97-AF65-F5344CB8AC3E}">
        <p14:creationId xmlns:p14="http://schemas.microsoft.com/office/powerpoint/2010/main" val="203302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915"/>
            <a:ext cx="10515600" cy="6083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Key Standards </a:t>
            </a:r>
            <a:r>
              <a:rPr lang="en-NZ" b="1" dirty="0"/>
              <a:t>that are important to electrical workers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AS/NZS 3000</a:t>
            </a:r>
          </a:p>
          <a:p>
            <a:pPr marL="0" indent="0">
              <a:buNone/>
            </a:pPr>
            <a:r>
              <a:rPr lang="en-US" dirty="0"/>
              <a:t>(known as the Australian/New Zealand Wiring Rules)</a:t>
            </a:r>
          </a:p>
          <a:p>
            <a:r>
              <a:rPr lang="en-US" b="1" dirty="0"/>
              <a:t>Part 1</a:t>
            </a:r>
            <a:r>
              <a:rPr lang="en-US" dirty="0"/>
              <a:t>. Scope, application and fundamental principles - (Section 1)</a:t>
            </a:r>
          </a:p>
          <a:p>
            <a:r>
              <a:rPr lang="en-US" b="1" dirty="0"/>
              <a:t>Part 2 </a:t>
            </a:r>
            <a:r>
              <a:rPr lang="en-US" dirty="0"/>
              <a:t>Installation practices— (Sections 2 to 8)</a:t>
            </a:r>
          </a:p>
          <a:p>
            <a:pPr lvl="2"/>
            <a:r>
              <a:rPr lang="en-US" dirty="0"/>
              <a:t>PROTECTION</a:t>
            </a:r>
          </a:p>
          <a:p>
            <a:pPr lvl="2"/>
            <a:r>
              <a:rPr lang="en-US" dirty="0"/>
              <a:t>SELECTION AND INSTALLATION OF WIRING SYSTEMS</a:t>
            </a:r>
          </a:p>
          <a:p>
            <a:pPr lvl="2"/>
            <a:r>
              <a:rPr lang="en-US" dirty="0"/>
              <a:t>SELECTION AND INSTALLATION OF APPLIANCES AND ACCESSORIES</a:t>
            </a:r>
          </a:p>
          <a:p>
            <a:pPr lvl="2"/>
            <a:r>
              <a:rPr lang="en-US" dirty="0"/>
              <a:t>EARTHING</a:t>
            </a:r>
          </a:p>
          <a:p>
            <a:pPr lvl="2"/>
            <a:r>
              <a:rPr lang="en-US" dirty="0"/>
              <a:t>DAMP SITUATIONS</a:t>
            </a:r>
          </a:p>
          <a:p>
            <a:pPr lvl="2"/>
            <a:r>
              <a:rPr lang="en-US" dirty="0"/>
              <a:t>SPECIAL ELECTRICAL INSTALLATIONS</a:t>
            </a:r>
          </a:p>
          <a:p>
            <a:pPr lvl="2"/>
            <a:r>
              <a:rPr lang="en-US" dirty="0"/>
              <a:t>VERIFICATION &amp; TESTING</a:t>
            </a:r>
          </a:p>
          <a:p>
            <a:pPr lvl="2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B8BF55-27B8-EF4C-B42E-BCDB4B507420}"/>
              </a:ext>
            </a:extLst>
          </p:cNvPr>
          <p:cNvSpPr/>
          <p:nvPr/>
        </p:nvSpPr>
        <p:spPr>
          <a:xfrm>
            <a:off x="6542953" y="1807313"/>
            <a:ext cx="3844505" cy="44857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3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915"/>
            <a:ext cx="10528738" cy="6083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Key Standards </a:t>
            </a:r>
            <a:r>
              <a:rPr lang="en-NZ" b="1" dirty="0"/>
              <a:t>that are important to electrical workers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AS/NZS 3760 - In-service safety inspection and testing of electrical equipment</a:t>
            </a:r>
          </a:p>
          <a:p>
            <a:r>
              <a:rPr lang="en-US" b="1" dirty="0"/>
              <a:t>SECTION 1 </a:t>
            </a:r>
            <a:r>
              <a:rPr lang="en-US" dirty="0"/>
              <a:t>– SCOPE AND GENERAL</a:t>
            </a:r>
          </a:p>
          <a:p>
            <a:pPr lvl="1"/>
            <a:r>
              <a:rPr lang="en-US" dirty="0"/>
              <a:t>Definitions </a:t>
            </a:r>
          </a:p>
          <a:p>
            <a:endParaRPr lang="en-US" dirty="0"/>
          </a:p>
          <a:p>
            <a:r>
              <a:rPr lang="en-US" b="1" dirty="0"/>
              <a:t>SECTION 2 </a:t>
            </a:r>
            <a:r>
              <a:rPr lang="en-US" dirty="0"/>
              <a:t>– INSPECTION AND TESTS</a:t>
            </a:r>
          </a:p>
          <a:p>
            <a:pPr lvl="1"/>
            <a:r>
              <a:rPr lang="en-US" dirty="0"/>
              <a:t>Frequency of inspection and tests </a:t>
            </a:r>
          </a:p>
          <a:p>
            <a:pPr lvl="1"/>
            <a:r>
              <a:rPr lang="en-US" dirty="0"/>
              <a:t>Documentation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</p:spTree>
    <p:extLst>
      <p:ext uri="{BB962C8B-B14F-4D97-AF65-F5344CB8AC3E}">
        <p14:creationId xmlns:p14="http://schemas.microsoft.com/office/powerpoint/2010/main" val="175655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915"/>
            <a:ext cx="10528738" cy="6083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Key Standards </a:t>
            </a:r>
            <a:r>
              <a:rPr lang="en-NZ" b="1" dirty="0"/>
              <a:t>that are important to electrical workers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AS/NZS 3017</a:t>
            </a:r>
            <a:r>
              <a:rPr lang="en-US" dirty="0"/>
              <a:t> Electrical Installations – Verification Guidelines</a:t>
            </a:r>
          </a:p>
          <a:p>
            <a:r>
              <a:rPr lang="en-US" dirty="0"/>
              <a:t> SECTION 1 SCOPE AND GENERAL </a:t>
            </a:r>
          </a:p>
          <a:p>
            <a:pPr lvl="1"/>
            <a:r>
              <a:rPr lang="en-US" dirty="0"/>
              <a:t>Including Definitions</a:t>
            </a:r>
          </a:p>
          <a:p>
            <a:r>
              <a:rPr lang="en-US" dirty="0"/>
              <a:t> SECTION 2 VISUAL INSPECTION</a:t>
            </a:r>
          </a:p>
          <a:p>
            <a:r>
              <a:rPr lang="en-US" dirty="0"/>
              <a:t> SECTION 3 TESTS</a:t>
            </a:r>
          </a:p>
          <a:p>
            <a:pPr lvl="1"/>
            <a:r>
              <a:rPr lang="en-US" dirty="0"/>
              <a:t> 3.1 Earth continuity and resistance</a:t>
            </a:r>
          </a:p>
          <a:p>
            <a:pPr lvl="1"/>
            <a:r>
              <a:rPr lang="en-US" dirty="0"/>
              <a:t>3.2 Insulation resistance </a:t>
            </a:r>
          </a:p>
          <a:p>
            <a:pPr lvl="1"/>
            <a:r>
              <a:rPr lang="en-US" dirty="0"/>
              <a:t>3.7 Operation of residual current devices (RCDs)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</p:spTree>
    <p:extLst>
      <p:ext uri="{BB962C8B-B14F-4D97-AF65-F5344CB8AC3E}">
        <p14:creationId xmlns:p14="http://schemas.microsoft.com/office/powerpoint/2010/main" val="257961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14E3B6-6F52-AB43-A14A-F2EE237B9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EF1700-9021-0A4F-9EF0-2CE81734A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543A19-9086-7F45-926B-F8DCDC94B2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122" y="0"/>
            <a:ext cx="69137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491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915"/>
            <a:ext cx="10528738" cy="2681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Key Standards </a:t>
            </a:r>
            <a:r>
              <a:rPr lang="en-NZ" b="1" dirty="0"/>
              <a:t>that are important to electrical workers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AS/NZS 4836 </a:t>
            </a:r>
            <a:r>
              <a:rPr lang="en-US" dirty="0"/>
              <a:t>Safe working on or near low-voltage electrical installations and equipment</a:t>
            </a:r>
          </a:p>
          <a:p>
            <a:r>
              <a:rPr lang="en-US" dirty="0"/>
              <a:t> SECTION 1 SCOPE AND GENERAL </a:t>
            </a:r>
          </a:p>
          <a:p>
            <a:pPr lvl="1"/>
            <a:r>
              <a:rPr lang="en-US" dirty="0"/>
              <a:t>Including Definitions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</p:spTree>
    <p:extLst>
      <p:ext uri="{BB962C8B-B14F-4D97-AF65-F5344CB8AC3E}">
        <p14:creationId xmlns:p14="http://schemas.microsoft.com/office/powerpoint/2010/main" val="220105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915"/>
            <a:ext cx="10528738" cy="2681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Key Standards </a:t>
            </a:r>
            <a:r>
              <a:rPr lang="en-NZ" b="1" dirty="0"/>
              <a:t>that are important to electrical workers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AS/NZS 4836 </a:t>
            </a:r>
            <a:r>
              <a:rPr lang="en-US" dirty="0"/>
              <a:t>Safe working on or near low-voltage electrical installations and equipment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9665"/>
          </a:xfrm>
        </p:spPr>
        <p:txBody>
          <a:bodyPr/>
          <a:lstStyle/>
          <a:p>
            <a:r>
              <a:rPr lang="en-US" b="1" dirty="0"/>
              <a:t>Acts, Regulations &amp; Standards for Electrical Workers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4A1887-AE77-6647-B0A6-04373C8B92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9109"/>
          <a:stretch/>
        </p:blipFill>
        <p:spPr>
          <a:xfrm>
            <a:off x="838200" y="2564781"/>
            <a:ext cx="9931890" cy="332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852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504</Words>
  <Application>Microsoft Macintosh PowerPoint</Application>
  <PresentationFormat>Widescreen</PresentationFormat>
  <Paragraphs>88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ELECTRICAL ACTS,  REGULATIONS &amp; STANDARDS  Introduction</vt:lpstr>
      <vt:lpstr>Acts, Regulations &amp; Standards for Electrical Workers</vt:lpstr>
      <vt:lpstr>Acts, Regulations &amp; Standards for Electrical Workers</vt:lpstr>
      <vt:lpstr>Acts, Regulations &amp; Standards for Electrical Workers</vt:lpstr>
      <vt:lpstr>Acts, Regulations &amp; Standards for Electrical Workers</vt:lpstr>
      <vt:lpstr>Acts, Regulations &amp; Standards for Electrical Workers</vt:lpstr>
      <vt:lpstr>PowerPoint Presentation</vt:lpstr>
      <vt:lpstr>Acts, Regulations &amp; Standards for Electrical Workers</vt:lpstr>
      <vt:lpstr>Acts, Regulations &amp; Standards for Electrical Workers</vt:lpstr>
      <vt:lpstr>Acts, Regulations &amp; Standards for Electrical Workers</vt:lpstr>
      <vt:lpstr>Acts, Regulations &amp; Standards for Electrical Workers</vt:lpstr>
      <vt:lpstr>Acts, Regulations &amp; Standards for Electrical Workers</vt:lpstr>
      <vt:lpstr>Acts, Regulations &amp; Standards for Electrical Workers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ELECTRICAL ACTS  &amp; REGULATIONS</dc:title>
  <dc:creator>Philip Clague</dc:creator>
  <cp:lastModifiedBy>Suresh Palapati</cp:lastModifiedBy>
  <cp:revision>57</cp:revision>
  <cp:lastPrinted>2018-10-30T00:51:55Z</cp:lastPrinted>
  <dcterms:created xsi:type="dcterms:W3CDTF">2017-10-23T20:42:55Z</dcterms:created>
  <dcterms:modified xsi:type="dcterms:W3CDTF">2020-06-15T01:48:43Z</dcterms:modified>
</cp:coreProperties>
</file>