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394" r:id="rId11"/>
    <p:sldId id="266" r:id="rId12"/>
    <p:sldId id="267" r:id="rId13"/>
    <p:sldId id="268" r:id="rId14"/>
    <p:sldId id="395" r:id="rId15"/>
    <p:sldId id="396" r:id="rId16"/>
    <p:sldId id="39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p:scale>
          <a:sx n="115" d="100"/>
          <a:sy n="115" d="100"/>
        </p:scale>
        <p:origin x="144" y="3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4D0DC-77E5-77BF-6B37-F04869DAECE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66749E7A-8D20-60A5-8DDA-5381A7E5F9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6531D2B-12A1-E8E3-24AE-DF15EBACF97C}"/>
              </a:ext>
            </a:extLst>
          </p:cNvPr>
          <p:cNvSpPr>
            <a:spLocks noGrp="1"/>
          </p:cNvSpPr>
          <p:nvPr>
            <p:ph type="dt" sz="half" idx="10"/>
          </p:nvPr>
        </p:nvSpPr>
        <p:spPr/>
        <p:txBody>
          <a:bodyPr/>
          <a:lstStyle/>
          <a:p>
            <a:fld id="{C6F8751B-CCB3-764B-AB49-DC560F5606C5}" type="datetimeFigureOut">
              <a:rPr lang="en-US" smtClean="0"/>
              <a:t>11/2/22</a:t>
            </a:fld>
            <a:endParaRPr lang="en-US"/>
          </a:p>
        </p:txBody>
      </p:sp>
      <p:sp>
        <p:nvSpPr>
          <p:cNvPr id="5" name="Footer Placeholder 4">
            <a:extLst>
              <a:ext uri="{FF2B5EF4-FFF2-40B4-BE49-F238E27FC236}">
                <a16:creationId xmlns:a16="http://schemas.microsoft.com/office/drawing/2014/main" id="{37C3DFE7-5A61-5E13-A8E7-CBF89298BB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A42158-99F9-456A-8749-AB0D2E3CE235}"/>
              </a:ext>
            </a:extLst>
          </p:cNvPr>
          <p:cNvSpPr>
            <a:spLocks noGrp="1"/>
          </p:cNvSpPr>
          <p:nvPr>
            <p:ph type="sldNum" sz="quarter" idx="12"/>
          </p:nvPr>
        </p:nvSpPr>
        <p:spPr/>
        <p:txBody>
          <a:bodyPr/>
          <a:lstStyle/>
          <a:p>
            <a:fld id="{484FFB10-6726-574C-A680-7595F1913987}" type="slidenum">
              <a:rPr lang="en-US" smtClean="0"/>
              <a:t>‹#›</a:t>
            </a:fld>
            <a:endParaRPr lang="en-US"/>
          </a:p>
        </p:txBody>
      </p:sp>
    </p:spTree>
    <p:extLst>
      <p:ext uri="{BB962C8B-B14F-4D97-AF65-F5344CB8AC3E}">
        <p14:creationId xmlns:p14="http://schemas.microsoft.com/office/powerpoint/2010/main" val="1849803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EAF22-40BC-7570-6C10-D5A1EF5BD90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53E9FE0-7845-5B4C-56CD-D2BED0FEB88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BD5CB55-4610-F8A4-4EA5-A57B427E3180}"/>
              </a:ext>
            </a:extLst>
          </p:cNvPr>
          <p:cNvSpPr>
            <a:spLocks noGrp="1"/>
          </p:cNvSpPr>
          <p:nvPr>
            <p:ph type="dt" sz="half" idx="10"/>
          </p:nvPr>
        </p:nvSpPr>
        <p:spPr/>
        <p:txBody>
          <a:bodyPr/>
          <a:lstStyle/>
          <a:p>
            <a:fld id="{C6F8751B-CCB3-764B-AB49-DC560F5606C5}" type="datetimeFigureOut">
              <a:rPr lang="en-US" smtClean="0"/>
              <a:t>11/2/22</a:t>
            </a:fld>
            <a:endParaRPr lang="en-US"/>
          </a:p>
        </p:txBody>
      </p:sp>
      <p:sp>
        <p:nvSpPr>
          <p:cNvPr id="5" name="Footer Placeholder 4">
            <a:extLst>
              <a:ext uri="{FF2B5EF4-FFF2-40B4-BE49-F238E27FC236}">
                <a16:creationId xmlns:a16="http://schemas.microsoft.com/office/drawing/2014/main" id="{9CD921B6-EFEE-2F93-48CF-F7982FBBFA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B55DFF-5F80-7006-4E93-0FBBA76D9F20}"/>
              </a:ext>
            </a:extLst>
          </p:cNvPr>
          <p:cNvSpPr>
            <a:spLocks noGrp="1"/>
          </p:cNvSpPr>
          <p:nvPr>
            <p:ph type="sldNum" sz="quarter" idx="12"/>
          </p:nvPr>
        </p:nvSpPr>
        <p:spPr/>
        <p:txBody>
          <a:bodyPr/>
          <a:lstStyle/>
          <a:p>
            <a:fld id="{484FFB10-6726-574C-A680-7595F1913987}" type="slidenum">
              <a:rPr lang="en-US" smtClean="0"/>
              <a:t>‹#›</a:t>
            </a:fld>
            <a:endParaRPr lang="en-US"/>
          </a:p>
        </p:txBody>
      </p:sp>
    </p:spTree>
    <p:extLst>
      <p:ext uri="{BB962C8B-B14F-4D97-AF65-F5344CB8AC3E}">
        <p14:creationId xmlns:p14="http://schemas.microsoft.com/office/powerpoint/2010/main" val="3216829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7E0D73-61FD-950A-D008-D9700E9EB36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3206353-ADA7-5D1E-5077-DD98ECD3369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DD61EB1-B8F3-748E-FD0D-565C122AE3BB}"/>
              </a:ext>
            </a:extLst>
          </p:cNvPr>
          <p:cNvSpPr>
            <a:spLocks noGrp="1"/>
          </p:cNvSpPr>
          <p:nvPr>
            <p:ph type="dt" sz="half" idx="10"/>
          </p:nvPr>
        </p:nvSpPr>
        <p:spPr/>
        <p:txBody>
          <a:bodyPr/>
          <a:lstStyle/>
          <a:p>
            <a:fld id="{C6F8751B-CCB3-764B-AB49-DC560F5606C5}" type="datetimeFigureOut">
              <a:rPr lang="en-US" smtClean="0"/>
              <a:t>11/2/22</a:t>
            </a:fld>
            <a:endParaRPr lang="en-US"/>
          </a:p>
        </p:txBody>
      </p:sp>
      <p:sp>
        <p:nvSpPr>
          <p:cNvPr id="5" name="Footer Placeholder 4">
            <a:extLst>
              <a:ext uri="{FF2B5EF4-FFF2-40B4-BE49-F238E27FC236}">
                <a16:creationId xmlns:a16="http://schemas.microsoft.com/office/drawing/2014/main" id="{DE439C58-8D07-C8AF-FD9D-12B7482A7F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00E057-46DA-8787-ED07-927CCD4DFF84}"/>
              </a:ext>
            </a:extLst>
          </p:cNvPr>
          <p:cNvSpPr>
            <a:spLocks noGrp="1"/>
          </p:cNvSpPr>
          <p:nvPr>
            <p:ph type="sldNum" sz="quarter" idx="12"/>
          </p:nvPr>
        </p:nvSpPr>
        <p:spPr/>
        <p:txBody>
          <a:bodyPr/>
          <a:lstStyle/>
          <a:p>
            <a:fld id="{484FFB10-6726-574C-A680-7595F1913987}" type="slidenum">
              <a:rPr lang="en-US" smtClean="0"/>
              <a:t>‹#›</a:t>
            </a:fld>
            <a:endParaRPr lang="en-US"/>
          </a:p>
        </p:txBody>
      </p:sp>
    </p:spTree>
    <p:extLst>
      <p:ext uri="{BB962C8B-B14F-4D97-AF65-F5344CB8AC3E}">
        <p14:creationId xmlns:p14="http://schemas.microsoft.com/office/powerpoint/2010/main" val="1999949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5DFD1-0465-4FF0-2C70-7EEE7F8CF45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CE46895-0862-BD5B-ED28-2FC32117957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716E734-CBB6-F467-4E3F-CB3C26F4CA88}"/>
              </a:ext>
            </a:extLst>
          </p:cNvPr>
          <p:cNvSpPr>
            <a:spLocks noGrp="1"/>
          </p:cNvSpPr>
          <p:nvPr>
            <p:ph type="dt" sz="half" idx="10"/>
          </p:nvPr>
        </p:nvSpPr>
        <p:spPr/>
        <p:txBody>
          <a:bodyPr/>
          <a:lstStyle/>
          <a:p>
            <a:fld id="{C6F8751B-CCB3-764B-AB49-DC560F5606C5}" type="datetimeFigureOut">
              <a:rPr lang="en-US" smtClean="0"/>
              <a:t>11/2/22</a:t>
            </a:fld>
            <a:endParaRPr lang="en-US"/>
          </a:p>
        </p:txBody>
      </p:sp>
      <p:sp>
        <p:nvSpPr>
          <p:cNvPr id="5" name="Footer Placeholder 4">
            <a:extLst>
              <a:ext uri="{FF2B5EF4-FFF2-40B4-BE49-F238E27FC236}">
                <a16:creationId xmlns:a16="http://schemas.microsoft.com/office/drawing/2014/main" id="{F9FB2F81-5F5E-07FF-730F-280DA944DB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476162-4F36-3B8E-42D7-D604E8449CBF}"/>
              </a:ext>
            </a:extLst>
          </p:cNvPr>
          <p:cNvSpPr>
            <a:spLocks noGrp="1"/>
          </p:cNvSpPr>
          <p:nvPr>
            <p:ph type="sldNum" sz="quarter" idx="12"/>
          </p:nvPr>
        </p:nvSpPr>
        <p:spPr/>
        <p:txBody>
          <a:bodyPr/>
          <a:lstStyle/>
          <a:p>
            <a:fld id="{484FFB10-6726-574C-A680-7595F1913987}" type="slidenum">
              <a:rPr lang="en-US" smtClean="0"/>
              <a:t>‹#›</a:t>
            </a:fld>
            <a:endParaRPr lang="en-US"/>
          </a:p>
        </p:txBody>
      </p:sp>
    </p:spTree>
    <p:extLst>
      <p:ext uri="{BB962C8B-B14F-4D97-AF65-F5344CB8AC3E}">
        <p14:creationId xmlns:p14="http://schemas.microsoft.com/office/powerpoint/2010/main" val="3603318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30E69-59DA-8A64-B3C3-364F8DB4B7F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28EB419-5992-FAB3-195E-967DF5DCD5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40316AE-0BD0-1557-733C-D93ADF414341}"/>
              </a:ext>
            </a:extLst>
          </p:cNvPr>
          <p:cNvSpPr>
            <a:spLocks noGrp="1"/>
          </p:cNvSpPr>
          <p:nvPr>
            <p:ph type="dt" sz="half" idx="10"/>
          </p:nvPr>
        </p:nvSpPr>
        <p:spPr/>
        <p:txBody>
          <a:bodyPr/>
          <a:lstStyle/>
          <a:p>
            <a:fld id="{C6F8751B-CCB3-764B-AB49-DC560F5606C5}" type="datetimeFigureOut">
              <a:rPr lang="en-US" smtClean="0"/>
              <a:t>11/2/22</a:t>
            </a:fld>
            <a:endParaRPr lang="en-US"/>
          </a:p>
        </p:txBody>
      </p:sp>
      <p:sp>
        <p:nvSpPr>
          <p:cNvPr id="5" name="Footer Placeholder 4">
            <a:extLst>
              <a:ext uri="{FF2B5EF4-FFF2-40B4-BE49-F238E27FC236}">
                <a16:creationId xmlns:a16="http://schemas.microsoft.com/office/drawing/2014/main" id="{CC926FC8-0C95-8301-9043-A5F5542EC7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DD5D78-D545-B19C-95F0-37D604919A5E}"/>
              </a:ext>
            </a:extLst>
          </p:cNvPr>
          <p:cNvSpPr>
            <a:spLocks noGrp="1"/>
          </p:cNvSpPr>
          <p:nvPr>
            <p:ph type="sldNum" sz="quarter" idx="12"/>
          </p:nvPr>
        </p:nvSpPr>
        <p:spPr/>
        <p:txBody>
          <a:bodyPr/>
          <a:lstStyle/>
          <a:p>
            <a:fld id="{484FFB10-6726-574C-A680-7595F1913987}" type="slidenum">
              <a:rPr lang="en-US" smtClean="0"/>
              <a:t>‹#›</a:t>
            </a:fld>
            <a:endParaRPr lang="en-US"/>
          </a:p>
        </p:txBody>
      </p:sp>
    </p:spTree>
    <p:extLst>
      <p:ext uri="{BB962C8B-B14F-4D97-AF65-F5344CB8AC3E}">
        <p14:creationId xmlns:p14="http://schemas.microsoft.com/office/powerpoint/2010/main" val="380377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F92C9-8015-B96E-BB3A-05F28B54DD6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8A34CFE-F343-D562-A46F-9FAA06BF091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5615788-E4A3-C084-1188-C01F88C6A2A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B6F366B9-77C9-C067-CB9B-FF5B917E96FE}"/>
              </a:ext>
            </a:extLst>
          </p:cNvPr>
          <p:cNvSpPr>
            <a:spLocks noGrp="1"/>
          </p:cNvSpPr>
          <p:nvPr>
            <p:ph type="dt" sz="half" idx="10"/>
          </p:nvPr>
        </p:nvSpPr>
        <p:spPr/>
        <p:txBody>
          <a:bodyPr/>
          <a:lstStyle/>
          <a:p>
            <a:fld id="{C6F8751B-CCB3-764B-AB49-DC560F5606C5}" type="datetimeFigureOut">
              <a:rPr lang="en-US" smtClean="0"/>
              <a:t>11/2/22</a:t>
            </a:fld>
            <a:endParaRPr lang="en-US"/>
          </a:p>
        </p:txBody>
      </p:sp>
      <p:sp>
        <p:nvSpPr>
          <p:cNvPr id="6" name="Footer Placeholder 5">
            <a:extLst>
              <a:ext uri="{FF2B5EF4-FFF2-40B4-BE49-F238E27FC236}">
                <a16:creationId xmlns:a16="http://schemas.microsoft.com/office/drawing/2014/main" id="{533CC6E5-36A4-DCA7-88F0-A29355723A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04DB7D-6A41-FB5D-F994-99227F907BEC}"/>
              </a:ext>
            </a:extLst>
          </p:cNvPr>
          <p:cNvSpPr>
            <a:spLocks noGrp="1"/>
          </p:cNvSpPr>
          <p:nvPr>
            <p:ph type="sldNum" sz="quarter" idx="12"/>
          </p:nvPr>
        </p:nvSpPr>
        <p:spPr/>
        <p:txBody>
          <a:bodyPr/>
          <a:lstStyle/>
          <a:p>
            <a:fld id="{484FFB10-6726-574C-A680-7595F1913987}" type="slidenum">
              <a:rPr lang="en-US" smtClean="0"/>
              <a:t>‹#›</a:t>
            </a:fld>
            <a:endParaRPr lang="en-US"/>
          </a:p>
        </p:txBody>
      </p:sp>
    </p:spTree>
    <p:extLst>
      <p:ext uri="{BB962C8B-B14F-4D97-AF65-F5344CB8AC3E}">
        <p14:creationId xmlns:p14="http://schemas.microsoft.com/office/powerpoint/2010/main" val="2382294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1A018-8E3D-859A-F981-7F0A4940A3D6}"/>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A91A643-7843-355A-5B79-BE74AA1A62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2B049E4-5947-0B4E-848D-9BF8171155B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F6B36387-19C8-48AB-CF45-977F34F8AB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BC1274E-E9FC-062B-5072-CCFA9EA1AF2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87C1757-BE13-C617-C764-154C86D490A3}"/>
              </a:ext>
            </a:extLst>
          </p:cNvPr>
          <p:cNvSpPr>
            <a:spLocks noGrp="1"/>
          </p:cNvSpPr>
          <p:nvPr>
            <p:ph type="dt" sz="half" idx="10"/>
          </p:nvPr>
        </p:nvSpPr>
        <p:spPr/>
        <p:txBody>
          <a:bodyPr/>
          <a:lstStyle/>
          <a:p>
            <a:fld id="{C6F8751B-CCB3-764B-AB49-DC560F5606C5}" type="datetimeFigureOut">
              <a:rPr lang="en-US" smtClean="0"/>
              <a:t>11/2/22</a:t>
            </a:fld>
            <a:endParaRPr lang="en-US"/>
          </a:p>
        </p:txBody>
      </p:sp>
      <p:sp>
        <p:nvSpPr>
          <p:cNvPr id="8" name="Footer Placeholder 7">
            <a:extLst>
              <a:ext uri="{FF2B5EF4-FFF2-40B4-BE49-F238E27FC236}">
                <a16:creationId xmlns:a16="http://schemas.microsoft.com/office/drawing/2014/main" id="{038334E1-5D3D-F98C-A1AD-6CEC2F9AE1F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C7036C0-603D-62C0-8DD0-C665A6A75A6F}"/>
              </a:ext>
            </a:extLst>
          </p:cNvPr>
          <p:cNvSpPr>
            <a:spLocks noGrp="1"/>
          </p:cNvSpPr>
          <p:nvPr>
            <p:ph type="sldNum" sz="quarter" idx="12"/>
          </p:nvPr>
        </p:nvSpPr>
        <p:spPr/>
        <p:txBody>
          <a:bodyPr/>
          <a:lstStyle/>
          <a:p>
            <a:fld id="{484FFB10-6726-574C-A680-7595F1913987}" type="slidenum">
              <a:rPr lang="en-US" smtClean="0"/>
              <a:t>‹#›</a:t>
            </a:fld>
            <a:endParaRPr lang="en-US"/>
          </a:p>
        </p:txBody>
      </p:sp>
    </p:spTree>
    <p:extLst>
      <p:ext uri="{BB962C8B-B14F-4D97-AF65-F5344CB8AC3E}">
        <p14:creationId xmlns:p14="http://schemas.microsoft.com/office/powerpoint/2010/main" val="4227095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4B052-604C-3944-CCD6-8E438C7DC79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12A9812-4D2E-0D3B-8C88-11E224F7EBAA}"/>
              </a:ext>
            </a:extLst>
          </p:cNvPr>
          <p:cNvSpPr>
            <a:spLocks noGrp="1"/>
          </p:cNvSpPr>
          <p:nvPr>
            <p:ph type="dt" sz="half" idx="10"/>
          </p:nvPr>
        </p:nvSpPr>
        <p:spPr/>
        <p:txBody>
          <a:bodyPr/>
          <a:lstStyle/>
          <a:p>
            <a:fld id="{C6F8751B-CCB3-764B-AB49-DC560F5606C5}" type="datetimeFigureOut">
              <a:rPr lang="en-US" smtClean="0"/>
              <a:t>11/2/22</a:t>
            </a:fld>
            <a:endParaRPr lang="en-US"/>
          </a:p>
        </p:txBody>
      </p:sp>
      <p:sp>
        <p:nvSpPr>
          <p:cNvPr id="4" name="Footer Placeholder 3">
            <a:extLst>
              <a:ext uri="{FF2B5EF4-FFF2-40B4-BE49-F238E27FC236}">
                <a16:creationId xmlns:a16="http://schemas.microsoft.com/office/drawing/2014/main" id="{C21E5283-01BF-7163-90A4-F8BD0A4411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C8412C4-CED4-B2A2-3FB7-ABBBA192CB8E}"/>
              </a:ext>
            </a:extLst>
          </p:cNvPr>
          <p:cNvSpPr>
            <a:spLocks noGrp="1"/>
          </p:cNvSpPr>
          <p:nvPr>
            <p:ph type="sldNum" sz="quarter" idx="12"/>
          </p:nvPr>
        </p:nvSpPr>
        <p:spPr/>
        <p:txBody>
          <a:bodyPr/>
          <a:lstStyle/>
          <a:p>
            <a:fld id="{484FFB10-6726-574C-A680-7595F1913987}" type="slidenum">
              <a:rPr lang="en-US" smtClean="0"/>
              <a:t>‹#›</a:t>
            </a:fld>
            <a:endParaRPr lang="en-US"/>
          </a:p>
        </p:txBody>
      </p:sp>
    </p:spTree>
    <p:extLst>
      <p:ext uri="{BB962C8B-B14F-4D97-AF65-F5344CB8AC3E}">
        <p14:creationId xmlns:p14="http://schemas.microsoft.com/office/powerpoint/2010/main" val="3927472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873A48-0A1B-073B-7D95-D8055D9A241F}"/>
              </a:ext>
            </a:extLst>
          </p:cNvPr>
          <p:cNvSpPr>
            <a:spLocks noGrp="1"/>
          </p:cNvSpPr>
          <p:nvPr>
            <p:ph type="dt" sz="half" idx="10"/>
          </p:nvPr>
        </p:nvSpPr>
        <p:spPr/>
        <p:txBody>
          <a:bodyPr/>
          <a:lstStyle/>
          <a:p>
            <a:fld id="{C6F8751B-CCB3-764B-AB49-DC560F5606C5}" type="datetimeFigureOut">
              <a:rPr lang="en-US" smtClean="0"/>
              <a:t>11/2/22</a:t>
            </a:fld>
            <a:endParaRPr lang="en-US"/>
          </a:p>
        </p:txBody>
      </p:sp>
      <p:sp>
        <p:nvSpPr>
          <p:cNvPr id="3" name="Footer Placeholder 2">
            <a:extLst>
              <a:ext uri="{FF2B5EF4-FFF2-40B4-BE49-F238E27FC236}">
                <a16:creationId xmlns:a16="http://schemas.microsoft.com/office/drawing/2014/main" id="{2177F488-F60A-9525-112E-5000884B019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192DE8A-7307-FB0E-A39D-0E0EAD527ACC}"/>
              </a:ext>
            </a:extLst>
          </p:cNvPr>
          <p:cNvSpPr>
            <a:spLocks noGrp="1"/>
          </p:cNvSpPr>
          <p:nvPr>
            <p:ph type="sldNum" sz="quarter" idx="12"/>
          </p:nvPr>
        </p:nvSpPr>
        <p:spPr/>
        <p:txBody>
          <a:bodyPr/>
          <a:lstStyle/>
          <a:p>
            <a:fld id="{484FFB10-6726-574C-A680-7595F1913987}" type="slidenum">
              <a:rPr lang="en-US" smtClean="0"/>
              <a:t>‹#›</a:t>
            </a:fld>
            <a:endParaRPr lang="en-US"/>
          </a:p>
        </p:txBody>
      </p:sp>
    </p:spTree>
    <p:extLst>
      <p:ext uri="{BB962C8B-B14F-4D97-AF65-F5344CB8AC3E}">
        <p14:creationId xmlns:p14="http://schemas.microsoft.com/office/powerpoint/2010/main" val="2088987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B2E04-B16B-C0DE-60B1-B3665230FDF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364B3C7-AA05-1F4B-5380-2948A2EBD4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4F846757-7B63-3345-F149-DCDFAD4701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53A7A99-83C5-85D2-F97A-CCF190C22EF8}"/>
              </a:ext>
            </a:extLst>
          </p:cNvPr>
          <p:cNvSpPr>
            <a:spLocks noGrp="1"/>
          </p:cNvSpPr>
          <p:nvPr>
            <p:ph type="dt" sz="half" idx="10"/>
          </p:nvPr>
        </p:nvSpPr>
        <p:spPr/>
        <p:txBody>
          <a:bodyPr/>
          <a:lstStyle/>
          <a:p>
            <a:fld id="{C6F8751B-CCB3-764B-AB49-DC560F5606C5}" type="datetimeFigureOut">
              <a:rPr lang="en-US" smtClean="0"/>
              <a:t>11/2/22</a:t>
            </a:fld>
            <a:endParaRPr lang="en-US"/>
          </a:p>
        </p:txBody>
      </p:sp>
      <p:sp>
        <p:nvSpPr>
          <p:cNvPr id="6" name="Footer Placeholder 5">
            <a:extLst>
              <a:ext uri="{FF2B5EF4-FFF2-40B4-BE49-F238E27FC236}">
                <a16:creationId xmlns:a16="http://schemas.microsoft.com/office/drawing/2014/main" id="{DB619247-A610-B1D2-F3DA-4DAA64550C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83595E-A4BC-BD4C-03CD-120090614F5B}"/>
              </a:ext>
            </a:extLst>
          </p:cNvPr>
          <p:cNvSpPr>
            <a:spLocks noGrp="1"/>
          </p:cNvSpPr>
          <p:nvPr>
            <p:ph type="sldNum" sz="quarter" idx="12"/>
          </p:nvPr>
        </p:nvSpPr>
        <p:spPr/>
        <p:txBody>
          <a:bodyPr/>
          <a:lstStyle/>
          <a:p>
            <a:fld id="{484FFB10-6726-574C-A680-7595F1913987}" type="slidenum">
              <a:rPr lang="en-US" smtClean="0"/>
              <a:t>‹#›</a:t>
            </a:fld>
            <a:endParaRPr lang="en-US"/>
          </a:p>
        </p:txBody>
      </p:sp>
    </p:spTree>
    <p:extLst>
      <p:ext uri="{BB962C8B-B14F-4D97-AF65-F5344CB8AC3E}">
        <p14:creationId xmlns:p14="http://schemas.microsoft.com/office/powerpoint/2010/main" val="4092459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9A3D9-FEA2-9D76-7C5E-BE5606F5B9C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1F3E5801-624D-0DB7-CC52-C01B9F3E3F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00E32D6-8D34-513A-3D4A-99B1A9021F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09EA187-3B4D-78A1-8E14-7E86892561AD}"/>
              </a:ext>
            </a:extLst>
          </p:cNvPr>
          <p:cNvSpPr>
            <a:spLocks noGrp="1"/>
          </p:cNvSpPr>
          <p:nvPr>
            <p:ph type="dt" sz="half" idx="10"/>
          </p:nvPr>
        </p:nvSpPr>
        <p:spPr/>
        <p:txBody>
          <a:bodyPr/>
          <a:lstStyle/>
          <a:p>
            <a:fld id="{C6F8751B-CCB3-764B-AB49-DC560F5606C5}" type="datetimeFigureOut">
              <a:rPr lang="en-US" smtClean="0"/>
              <a:t>11/2/22</a:t>
            </a:fld>
            <a:endParaRPr lang="en-US"/>
          </a:p>
        </p:txBody>
      </p:sp>
      <p:sp>
        <p:nvSpPr>
          <p:cNvPr id="6" name="Footer Placeholder 5">
            <a:extLst>
              <a:ext uri="{FF2B5EF4-FFF2-40B4-BE49-F238E27FC236}">
                <a16:creationId xmlns:a16="http://schemas.microsoft.com/office/drawing/2014/main" id="{E7B281FE-C837-F56D-BE74-F3849E0DBB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F91A82-C947-B64A-21BA-3D08C24353DD}"/>
              </a:ext>
            </a:extLst>
          </p:cNvPr>
          <p:cNvSpPr>
            <a:spLocks noGrp="1"/>
          </p:cNvSpPr>
          <p:nvPr>
            <p:ph type="sldNum" sz="quarter" idx="12"/>
          </p:nvPr>
        </p:nvSpPr>
        <p:spPr/>
        <p:txBody>
          <a:bodyPr/>
          <a:lstStyle/>
          <a:p>
            <a:fld id="{484FFB10-6726-574C-A680-7595F1913987}" type="slidenum">
              <a:rPr lang="en-US" smtClean="0"/>
              <a:t>‹#›</a:t>
            </a:fld>
            <a:endParaRPr lang="en-US"/>
          </a:p>
        </p:txBody>
      </p:sp>
    </p:spTree>
    <p:extLst>
      <p:ext uri="{BB962C8B-B14F-4D97-AF65-F5344CB8AC3E}">
        <p14:creationId xmlns:p14="http://schemas.microsoft.com/office/powerpoint/2010/main" val="413482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B9D4C1-C8D9-C24D-9D7E-BC57DA1D2C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44A86EE-EA91-46D1-EB81-EE6D5F696C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034AFBA-129C-6170-4942-61C4960DBA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F8751B-CCB3-764B-AB49-DC560F5606C5}" type="datetimeFigureOut">
              <a:rPr lang="en-US" smtClean="0"/>
              <a:t>11/2/22</a:t>
            </a:fld>
            <a:endParaRPr lang="en-US"/>
          </a:p>
        </p:txBody>
      </p:sp>
      <p:sp>
        <p:nvSpPr>
          <p:cNvPr id="5" name="Footer Placeholder 4">
            <a:extLst>
              <a:ext uri="{FF2B5EF4-FFF2-40B4-BE49-F238E27FC236}">
                <a16:creationId xmlns:a16="http://schemas.microsoft.com/office/drawing/2014/main" id="{9C34E49F-D0DB-5B77-D112-26B0F31A20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E5FD6F0-5856-1ABD-5C42-C323543903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FFB10-6726-574C-A680-7595F1913987}" type="slidenum">
              <a:rPr lang="en-US" smtClean="0"/>
              <a:t>‹#›</a:t>
            </a:fld>
            <a:endParaRPr lang="en-US"/>
          </a:p>
        </p:txBody>
      </p:sp>
    </p:spTree>
    <p:extLst>
      <p:ext uri="{BB962C8B-B14F-4D97-AF65-F5344CB8AC3E}">
        <p14:creationId xmlns:p14="http://schemas.microsoft.com/office/powerpoint/2010/main" val="663578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82E52-B405-1E0B-33C2-69F671E82B72}"/>
              </a:ext>
            </a:extLst>
          </p:cNvPr>
          <p:cNvSpPr>
            <a:spLocks noGrp="1"/>
          </p:cNvSpPr>
          <p:nvPr>
            <p:ph type="ctrTitle"/>
          </p:nvPr>
        </p:nvSpPr>
        <p:spPr>
          <a:xfrm>
            <a:off x="1524000" y="1041400"/>
            <a:ext cx="9144000" cy="2387600"/>
          </a:xfrm>
        </p:spPr>
        <p:txBody>
          <a:bodyPr/>
          <a:lstStyle/>
          <a:p>
            <a:r>
              <a:rPr lang="en-US" dirty="0"/>
              <a:t>ENCE 3006 </a:t>
            </a:r>
            <a:r>
              <a:rPr lang="en-US" dirty="0" err="1"/>
              <a:t>protection,plans</a:t>
            </a:r>
            <a:r>
              <a:rPr lang="en-US" dirty="0"/>
              <a:t> and circuits</a:t>
            </a:r>
          </a:p>
        </p:txBody>
      </p:sp>
      <p:sp>
        <p:nvSpPr>
          <p:cNvPr id="3" name="Subtitle 2">
            <a:extLst>
              <a:ext uri="{FF2B5EF4-FFF2-40B4-BE49-F238E27FC236}">
                <a16:creationId xmlns:a16="http://schemas.microsoft.com/office/drawing/2014/main" id="{C9C79564-AF15-5C24-36C8-9AB4131053D5}"/>
              </a:ext>
            </a:extLst>
          </p:cNvPr>
          <p:cNvSpPr>
            <a:spLocks noGrp="1"/>
          </p:cNvSpPr>
          <p:nvPr>
            <p:ph type="subTitle" idx="1"/>
          </p:nvPr>
        </p:nvSpPr>
        <p:spPr>
          <a:xfrm>
            <a:off x="1524000" y="4264190"/>
            <a:ext cx="9144000" cy="1655762"/>
          </a:xfrm>
        </p:spPr>
        <p:txBody>
          <a:bodyPr>
            <a:normAutofit lnSpcReduction="10000"/>
          </a:bodyPr>
          <a:lstStyle/>
          <a:p>
            <a:endParaRPr lang="en-US" sz="3200" dirty="0"/>
          </a:p>
          <a:p>
            <a:endParaRPr lang="en-US" sz="3200" dirty="0"/>
          </a:p>
          <a:p>
            <a:r>
              <a:rPr lang="en-US" sz="3200" dirty="0"/>
              <a:t>Electrical Drawings</a:t>
            </a:r>
          </a:p>
          <a:p>
            <a:endParaRPr lang="en-US" dirty="0"/>
          </a:p>
        </p:txBody>
      </p:sp>
    </p:spTree>
    <p:extLst>
      <p:ext uri="{BB962C8B-B14F-4D97-AF65-F5344CB8AC3E}">
        <p14:creationId xmlns:p14="http://schemas.microsoft.com/office/powerpoint/2010/main" val="3287808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EBFDB7D-DD97-44CE-AFFB-458781A3DB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a:srcRect r="1293" b="-1"/>
          <a:stretch/>
        </p:blipFill>
        <p:spPr>
          <a:xfrm>
            <a:off x="20" y="10"/>
            <a:ext cx="9272902" cy="6857990"/>
          </a:xfrm>
          <a:custGeom>
            <a:avLst/>
            <a:gdLst/>
            <a:ahLst/>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p:spPr>
      </p:pic>
      <p:sp>
        <p:nvSpPr>
          <p:cNvPr id="3" name="Footer Placeholder 2"/>
          <p:cNvSpPr>
            <a:spLocks noGrp="1"/>
          </p:cNvSpPr>
          <p:nvPr>
            <p:ph type="ftr" sz="quarter" idx="11"/>
          </p:nvPr>
        </p:nvSpPr>
        <p:spPr>
          <a:xfrm>
            <a:off x="7876903" y="385179"/>
            <a:ext cx="3877302" cy="365125"/>
          </a:xfrm>
        </p:spPr>
        <p:txBody>
          <a:bodyPr>
            <a:normAutofit/>
          </a:bodyPr>
          <a:lstStyle/>
          <a:p>
            <a:pPr algn="r">
              <a:spcAft>
                <a:spcPts val="600"/>
              </a:spcAft>
              <a:defRPr/>
            </a:pPr>
            <a:r>
              <a:rPr lang="en-US" sz="1100">
                <a:solidFill>
                  <a:schemeClr val="tx1">
                    <a:alpha val="80000"/>
                  </a:schemeClr>
                </a:solidFill>
              </a:rPr>
              <a:t>Autumn 2008</a:t>
            </a:r>
          </a:p>
        </p:txBody>
      </p:sp>
      <p:sp>
        <p:nvSpPr>
          <p:cNvPr id="11" name="Freeform 5">
            <a:extLst>
              <a:ext uri="{FF2B5EF4-FFF2-40B4-BE49-F238E27FC236}">
                <a16:creationId xmlns:a16="http://schemas.microsoft.com/office/drawing/2014/main" id="{50F864A1-23CF-4954-887F-3C4458622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16056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3" name="Freeform 5">
            <a:extLst>
              <a:ext uri="{FF2B5EF4-FFF2-40B4-BE49-F238E27FC236}">
                <a16:creationId xmlns:a16="http://schemas.microsoft.com/office/drawing/2014/main" id="{8D313E8C-7457-407E-BDA5-EACA44D38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96066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2" name="Slide Number Placeholder 1"/>
          <p:cNvSpPr>
            <a:spLocks noGrp="1"/>
          </p:cNvSpPr>
          <p:nvPr>
            <p:ph type="sldNum" sz="quarter" idx="10"/>
          </p:nvPr>
        </p:nvSpPr>
        <p:spPr>
          <a:xfrm>
            <a:off x="11146536" y="6035040"/>
            <a:ext cx="548640" cy="548640"/>
          </a:xfrm>
          <a:prstGeom prst="ellipse">
            <a:avLst/>
          </a:prstGeom>
          <a:solidFill>
            <a:schemeClr val="tx1">
              <a:alpha val="80000"/>
            </a:schemeClr>
          </a:solidFill>
        </p:spPr>
        <p:txBody>
          <a:bodyPr>
            <a:normAutofit/>
          </a:bodyPr>
          <a:lstStyle/>
          <a:p>
            <a:pPr algn="ctr">
              <a:spcAft>
                <a:spcPts val="600"/>
              </a:spcAft>
              <a:defRPr/>
            </a:pPr>
            <a:fld id="{57D1A6B3-9777-4B60-9CA9-B37EA95EAD88}" type="slidenum">
              <a:rPr lang="en-US">
                <a:solidFill>
                  <a:schemeClr val="bg1"/>
                </a:solidFill>
              </a:rPr>
              <a:pPr algn="ctr">
                <a:spcAft>
                  <a:spcPts val="600"/>
                </a:spcAft>
                <a:defRPr/>
              </a:pPr>
              <a:t>10</a:t>
            </a:fld>
            <a:endParaRPr lang="en-US">
              <a:solidFill>
                <a:schemeClr val="bg1"/>
              </a:solidFill>
            </a:endParaRPr>
          </a:p>
        </p:txBody>
      </p:sp>
    </p:spTree>
    <p:extLst>
      <p:ext uri="{BB962C8B-B14F-4D97-AF65-F5344CB8AC3E}">
        <p14:creationId xmlns:p14="http://schemas.microsoft.com/office/powerpoint/2010/main" val="60399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99AFB7A-AFB4-6924-E2A3-163A609CBB26}"/>
              </a:ext>
            </a:extLst>
          </p:cNvPr>
          <p:cNvSpPr txBox="1"/>
          <p:nvPr/>
        </p:nvSpPr>
        <p:spPr>
          <a:xfrm>
            <a:off x="504593" y="445377"/>
            <a:ext cx="6094140" cy="369332"/>
          </a:xfrm>
          <a:prstGeom prst="rect">
            <a:avLst/>
          </a:prstGeom>
          <a:noFill/>
        </p:spPr>
        <p:txBody>
          <a:bodyPr wrap="square">
            <a:spAutoFit/>
          </a:bodyPr>
          <a:lstStyle/>
          <a:p>
            <a:r>
              <a:rPr lang="en-NZ" dirty="0">
                <a:effectLst/>
                <a:latin typeface="Arial" panose="020B0604020202020204" pitchFamily="34" charset="0"/>
              </a:rPr>
              <a:t>Legend </a:t>
            </a:r>
          </a:p>
        </p:txBody>
      </p:sp>
      <p:sp>
        <p:nvSpPr>
          <p:cNvPr id="13" name="TextBox 12">
            <a:extLst>
              <a:ext uri="{FF2B5EF4-FFF2-40B4-BE49-F238E27FC236}">
                <a16:creationId xmlns:a16="http://schemas.microsoft.com/office/drawing/2014/main" id="{92E5F7FE-3DD1-1F28-6672-F4F4317A1BDF}"/>
              </a:ext>
            </a:extLst>
          </p:cNvPr>
          <p:cNvSpPr txBox="1"/>
          <p:nvPr/>
        </p:nvSpPr>
        <p:spPr>
          <a:xfrm>
            <a:off x="315022" y="971266"/>
            <a:ext cx="11627933" cy="1477328"/>
          </a:xfrm>
          <a:prstGeom prst="rect">
            <a:avLst/>
          </a:prstGeom>
          <a:noFill/>
        </p:spPr>
        <p:txBody>
          <a:bodyPr wrap="square">
            <a:spAutoFit/>
          </a:bodyPr>
          <a:lstStyle/>
          <a:p>
            <a:pPr marL="285750" indent="-285750">
              <a:buFont typeface="Arial" panose="020B0604020202020204" pitchFamily="34" charset="0"/>
              <a:buChar char="•"/>
            </a:pPr>
            <a:r>
              <a:rPr lang="en-NZ" dirty="0">
                <a:effectLst/>
                <a:latin typeface="Arial" panose="020B0604020202020204" pitchFamily="34" charset="0"/>
              </a:rPr>
              <a:t>Without proper drawings and specifications, it becomes extremely difficult to undertake an electrical installation, if not impossible. </a:t>
            </a:r>
          </a:p>
          <a:p>
            <a:pPr marL="285750" indent="-285750">
              <a:buFont typeface="Arial" panose="020B0604020202020204" pitchFamily="34" charset="0"/>
              <a:buChar char="•"/>
            </a:pPr>
            <a:r>
              <a:rPr lang="en-NZ" dirty="0">
                <a:effectLst/>
                <a:latin typeface="Arial" panose="020B0604020202020204" pitchFamily="34" charset="0"/>
              </a:rPr>
              <a:t>In commercial and industrial projects where the electrical installation can be complex, drawings are in most cases provided by the architect or engineer </a:t>
            </a:r>
          </a:p>
          <a:p>
            <a:pPr marL="285750" indent="-285750">
              <a:buFont typeface="Arial" panose="020B0604020202020204" pitchFamily="34" charset="0"/>
              <a:buChar char="•"/>
            </a:pPr>
            <a:endParaRPr lang="en-NZ" dirty="0">
              <a:effectLst/>
              <a:latin typeface="Arial" panose="020B0604020202020204" pitchFamily="34" charset="0"/>
            </a:endParaRPr>
          </a:p>
        </p:txBody>
      </p:sp>
      <p:pic>
        <p:nvPicPr>
          <p:cNvPr id="14" name="Picture 13">
            <a:extLst>
              <a:ext uri="{FF2B5EF4-FFF2-40B4-BE49-F238E27FC236}">
                <a16:creationId xmlns:a16="http://schemas.microsoft.com/office/drawing/2014/main" id="{9AD91985-0D1B-30AF-13EE-129A560D1E79}"/>
              </a:ext>
            </a:extLst>
          </p:cNvPr>
          <p:cNvPicPr>
            <a:picLocks noChangeAspect="1"/>
          </p:cNvPicPr>
          <p:nvPr/>
        </p:nvPicPr>
        <p:blipFill>
          <a:blip r:embed="rId2"/>
          <a:stretch>
            <a:fillRect/>
          </a:stretch>
        </p:blipFill>
        <p:spPr>
          <a:xfrm>
            <a:off x="1594624" y="2165349"/>
            <a:ext cx="8296508" cy="3588679"/>
          </a:xfrm>
          <a:prstGeom prst="rect">
            <a:avLst/>
          </a:prstGeom>
        </p:spPr>
      </p:pic>
    </p:spTree>
    <p:extLst>
      <p:ext uri="{BB962C8B-B14F-4D97-AF65-F5344CB8AC3E}">
        <p14:creationId xmlns:p14="http://schemas.microsoft.com/office/powerpoint/2010/main" val="1334980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able&#10;&#10;Description automatically generated">
            <a:extLst>
              <a:ext uri="{FF2B5EF4-FFF2-40B4-BE49-F238E27FC236}">
                <a16:creationId xmlns:a16="http://schemas.microsoft.com/office/drawing/2014/main" id="{D62610BB-4E3E-F6BA-AB7F-DB0198EE8298}"/>
              </a:ext>
            </a:extLst>
          </p:cNvPr>
          <p:cNvPicPr>
            <a:picLocks noChangeAspect="1"/>
          </p:cNvPicPr>
          <p:nvPr/>
        </p:nvPicPr>
        <p:blipFill>
          <a:blip r:embed="rId2"/>
          <a:stretch>
            <a:fillRect/>
          </a:stretch>
        </p:blipFill>
        <p:spPr>
          <a:xfrm>
            <a:off x="542692" y="1100719"/>
            <a:ext cx="4572000" cy="4076700"/>
          </a:xfrm>
          <a:prstGeom prst="rect">
            <a:avLst/>
          </a:prstGeom>
        </p:spPr>
      </p:pic>
      <p:pic>
        <p:nvPicPr>
          <p:cNvPr id="8" name="Picture 7" descr="Table&#10;&#10;Description automatically generated">
            <a:extLst>
              <a:ext uri="{FF2B5EF4-FFF2-40B4-BE49-F238E27FC236}">
                <a16:creationId xmlns:a16="http://schemas.microsoft.com/office/drawing/2014/main" id="{C2327CB0-8090-EDD1-589B-3649A7B23C9A}"/>
              </a:ext>
            </a:extLst>
          </p:cNvPr>
          <p:cNvPicPr>
            <a:picLocks noChangeAspect="1"/>
          </p:cNvPicPr>
          <p:nvPr/>
        </p:nvPicPr>
        <p:blipFill>
          <a:blip r:embed="rId3"/>
          <a:stretch>
            <a:fillRect/>
          </a:stretch>
        </p:blipFill>
        <p:spPr>
          <a:xfrm>
            <a:off x="6096000" y="816980"/>
            <a:ext cx="4107366" cy="5961811"/>
          </a:xfrm>
          <a:prstGeom prst="rect">
            <a:avLst/>
          </a:prstGeom>
        </p:spPr>
      </p:pic>
    </p:spTree>
    <p:extLst>
      <p:ext uri="{BB962C8B-B14F-4D97-AF65-F5344CB8AC3E}">
        <p14:creationId xmlns:p14="http://schemas.microsoft.com/office/powerpoint/2010/main" val="3021660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7692D0E8-D00A-916E-AB01-A7C19BA8D5A3}"/>
              </a:ext>
            </a:extLst>
          </p:cNvPr>
          <p:cNvPicPr>
            <a:picLocks noChangeAspect="1"/>
          </p:cNvPicPr>
          <p:nvPr/>
        </p:nvPicPr>
        <p:blipFill>
          <a:blip r:embed="rId2"/>
          <a:stretch>
            <a:fillRect/>
          </a:stretch>
        </p:blipFill>
        <p:spPr>
          <a:xfrm>
            <a:off x="374960" y="1120542"/>
            <a:ext cx="3390900" cy="4343555"/>
          </a:xfrm>
          <a:prstGeom prst="rect">
            <a:avLst/>
          </a:prstGeom>
        </p:spPr>
      </p:pic>
      <p:pic>
        <p:nvPicPr>
          <p:cNvPr id="5" name="Picture 4" descr="Table&#10;&#10;Description automatically generated">
            <a:extLst>
              <a:ext uri="{FF2B5EF4-FFF2-40B4-BE49-F238E27FC236}">
                <a16:creationId xmlns:a16="http://schemas.microsoft.com/office/drawing/2014/main" id="{397BC482-6B43-7B68-3465-8D592FCE2965}"/>
              </a:ext>
            </a:extLst>
          </p:cNvPr>
          <p:cNvPicPr>
            <a:picLocks noChangeAspect="1"/>
          </p:cNvPicPr>
          <p:nvPr/>
        </p:nvPicPr>
        <p:blipFill>
          <a:blip r:embed="rId3"/>
          <a:stretch>
            <a:fillRect/>
          </a:stretch>
        </p:blipFill>
        <p:spPr>
          <a:xfrm>
            <a:off x="4394199" y="1123950"/>
            <a:ext cx="5307361" cy="4610100"/>
          </a:xfrm>
          <a:prstGeom prst="rect">
            <a:avLst/>
          </a:prstGeom>
        </p:spPr>
      </p:pic>
    </p:spTree>
    <p:extLst>
      <p:ext uri="{BB962C8B-B14F-4D97-AF65-F5344CB8AC3E}">
        <p14:creationId xmlns:p14="http://schemas.microsoft.com/office/powerpoint/2010/main" val="1818801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able&#10;&#10;Description automatically generated">
            <a:extLst>
              <a:ext uri="{FF2B5EF4-FFF2-40B4-BE49-F238E27FC236}">
                <a16:creationId xmlns:a16="http://schemas.microsoft.com/office/drawing/2014/main" id="{A2DD7B42-1E9D-E24B-F4C3-4D8CC011C540}"/>
              </a:ext>
            </a:extLst>
          </p:cNvPr>
          <p:cNvPicPr>
            <a:picLocks noChangeAspect="1"/>
          </p:cNvPicPr>
          <p:nvPr/>
        </p:nvPicPr>
        <p:blipFill>
          <a:blip r:embed="rId2"/>
          <a:stretch>
            <a:fillRect/>
          </a:stretch>
        </p:blipFill>
        <p:spPr>
          <a:xfrm>
            <a:off x="497623" y="399431"/>
            <a:ext cx="3684084" cy="5142726"/>
          </a:xfrm>
          <a:prstGeom prst="rect">
            <a:avLst/>
          </a:prstGeom>
        </p:spPr>
      </p:pic>
      <p:pic>
        <p:nvPicPr>
          <p:cNvPr id="7" name="Picture 6" descr="A picture containing chart&#10;&#10;Description automatically generated">
            <a:extLst>
              <a:ext uri="{FF2B5EF4-FFF2-40B4-BE49-F238E27FC236}">
                <a16:creationId xmlns:a16="http://schemas.microsoft.com/office/drawing/2014/main" id="{4AF894FC-C45C-B52E-D79A-BE9F88DF04A2}"/>
              </a:ext>
            </a:extLst>
          </p:cNvPr>
          <p:cNvPicPr>
            <a:picLocks noChangeAspect="1"/>
          </p:cNvPicPr>
          <p:nvPr/>
        </p:nvPicPr>
        <p:blipFill>
          <a:blip r:embed="rId3"/>
          <a:stretch>
            <a:fillRect/>
          </a:stretch>
        </p:blipFill>
        <p:spPr>
          <a:xfrm>
            <a:off x="497622" y="5542157"/>
            <a:ext cx="3684083" cy="774700"/>
          </a:xfrm>
          <a:prstGeom prst="rect">
            <a:avLst/>
          </a:prstGeom>
        </p:spPr>
      </p:pic>
      <p:pic>
        <p:nvPicPr>
          <p:cNvPr id="9" name="Picture 8" descr="A picture containing table&#10;&#10;Description automatically generated">
            <a:extLst>
              <a:ext uri="{FF2B5EF4-FFF2-40B4-BE49-F238E27FC236}">
                <a16:creationId xmlns:a16="http://schemas.microsoft.com/office/drawing/2014/main" id="{38C2EE6C-26C1-C30F-091C-B76DF5B883EE}"/>
              </a:ext>
            </a:extLst>
          </p:cNvPr>
          <p:cNvPicPr>
            <a:picLocks noChangeAspect="1"/>
          </p:cNvPicPr>
          <p:nvPr/>
        </p:nvPicPr>
        <p:blipFill>
          <a:blip r:embed="rId4"/>
          <a:stretch>
            <a:fillRect/>
          </a:stretch>
        </p:blipFill>
        <p:spPr>
          <a:xfrm>
            <a:off x="4394200" y="399431"/>
            <a:ext cx="5898376" cy="5834101"/>
          </a:xfrm>
          <a:prstGeom prst="rect">
            <a:avLst/>
          </a:prstGeom>
        </p:spPr>
      </p:pic>
    </p:spTree>
    <p:extLst>
      <p:ext uri="{BB962C8B-B14F-4D97-AF65-F5344CB8AC3E}">
        <p14:creationId xmlns:p14="http://schemas.microsoft.com/office/powerpoint/2010/main" val="2087846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able&#10;&#10;Description automatically generated">
            <a:extLst>
              <a:ext uri="{FF2B5EF4-FFF2-40B4-BE49-F238E27FC236}">
                <a16:creationId xmlns:a16="http://schemas.microsoft.com/office/drawing/2014/main" id="{94223FB4-0D5E-F84F-D1C2-B50CD046CD73}"/>
              </a:ext>
            </a:extLst>
          </p:cNvPr>
          <p:cNvPicPr>
            <a:picLocks noChangeAspect="1"/>
          </p:cNvPicPr>
          <p:nvPr/>
        </p:nvPicPr>
        <p:blipFill>
          <a:blip r:embed="rId2"/>
          <a:stretch>
            <a:fillRect/>
          </a:stretch>
        </p:blipFill>
        <p:spPr>
          <a:xfrm>
            <a:off x="465719" y="805365"/>
            <a:ext cx="3838652" cy="5461620"/>
          </a:xfrm>
          <a:prstGeom prst="rect">
            <a:avLst/>
          </a:prstGeom>
        </p:spPr>
      </p:pic>
      <p:pic>
        <p:nvPicPr>
          <p:cNvPr id="7" name="Picture 6" descr="Diagram&#10;&#10;Description automatically generated">
            <a:extLst>
              <a:ext uri="{FF2B5EF4-FFF2-40B4-BE49-F238E27FC236}">
                <a16:creationId xmlns:a16="http://schemas.microsoft.com/office/drawing/2014/main" id="{6460905A-C093-23AE-8A14-2A2A269C02B1}"/>
              </a:ext>
            </a:extLst>
          </p:cNvPr>
          <p:cNvPicPr>
            <a:picLocks noChangeAspect="1"/>
          </p:cNvPicPr>
          <p:nvPr/>
        </p:nvPicPr>
        <p:blipFill>
          <a:blip r:embed="rId3"/>
          <a:stretch>
            <a:fillRect/>
          </a:stretch>
        </p:blipFill>
        <p:spPr>
          <a:xfrm>
            <a:off x="4368800" y="805365"/>
            <a:ext cx="5656146" cy="5461620"/>
          </a:xfrm>
          <a:prstGeom prst="rect">
            <a:avLst/>
          </a:prstGeom>
        </p:spPr>
      </p:pic>
    </p:spTree>
    <p:extLst>
      <p:ext uri="{BB962C8B-B14F-4D97-AF65-F5344CB8AC3E}">
        <p14:creationId xmlns:p14="http://schemas.microsoft.com/office/powerpoint/2010/main" val="1661388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able&#10;&#10;Description automatically generated">
            <a:extLst>
              <a:ext uri="{FF2B5EF4-FFF2-40B4-BE49-F238E27FC236}">
                <a16:creationId xmlns:a16="http://schemas.microsoft.com/office/drawing/2014/main" id="{9907BB4F-03CB-2B61-1750-B0F6A2AEB6EC}"/>
              </a:ext>
            </a:extLst>
          </p:cNvPr>
          <p:cNvPicPr>
            <a:picLocks noChangeAspect="1"/>
          </p:cNvPicPr>
          <p:nvPr/>
        </p:nvPicPr>
        <p:blipFill>
          <a:blip r:embed="rId2"/>
          <a:stretch>
            <a:fillRect/>
          </a:stretch>
        </p:blipFill>
        <p:spPr>
          <a:xfrm>
            <a:off x="887915" y="507380"/>
            <a:ext cx="3617177" cy="5843239"/>
          </a:xfrm>
          <a:prstGeom prst="rect">
            <a:avLst/>
          </a:prstGeom>
        </p:spPr>
      </p:pic>
      <p:pic>
        <p:nvPicPr>
          <p:cNvPr id="7" name="Picture 6" descr="Table&#10;&#10;Description automatically generated">
            <a:extLst>
              <a:ext uri="{FF2B5EF4-FFF2-40B4-BE49-F238E27FC236}">
                <a16:creationId xmlns:a16="http://schemas.microsoft.com/office/drawing/2014/main" id="{47048255-5BAA-7397-9302-D9B35CC693CF}"/>
              </a:ext>
            </a:extLst>
          </p:cNvPr>
          <p:cNvPicPr>
            <a:picLocks noChangeAspect="1"/>
          </p:cNvPicPr>
          <p:nvPr/>
        </p:nvPicPr>
        <p:blipFill>
          <a:blip r:embed="rId3"/>
          <a:stretch>
            <a:fillRect/>
          </a:stretch>
        </p:blipFill>
        <p:spPr>
          <a:xfrm>
            <a:off x="5791354" y="507380"/>
            <a:ext cx="3921357" cy="5926874"/>
          </a:xfrm>
          <a:prstGeom prst="rect">
            <a:avLst/>
          </a:prstGeom>
        </p:spPr>
      </p:pic>
    </p:spTree>
    <p:extLst>
      <p:ext uri="{BB962C8B-B14F-4D97-AF65-F5344CB8AC3E}">
        <p14:creationId xmlns:p14="http://schemas.microsoft.com/office/powerpoint/2010/main" val="556578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AECB9-C046-1422-0278-F946758132DC}"/>
              </a:ext>
            </a:extLst>
          </p:cNvPr>
          <p:cNvSpPr>
            <a:spLocks noGrp="1"/>
          </p:cNvSpPr>
          <p:nvPr>
            <p:ph type="title"/>
          </p:nvPr>
        </p:nvSpPr>
        <p:spPr/>
        <p:txBody>
          <a:bodyPr/>
          <a:lstStyle/>
          <a:p>
            <a:r>
              <a:rPr lang="en-NZ" dirty="0"/>
              <a:t>Power circuit diagrams</a:t>
            </a:r>
            <a:endParaRPr lang="en-US" dirty="0"/>
          </a:p>
        </p:txBody>
      </p:sp>
      <p:sp>
        <p:nvSpPr>
          <p:cNvPr id="3" name="Content Placeholder 2">
            <a:extLst>
              <a:ext uri="{FF2B5EF4-FFF2-40B4-BE49-F238E27FC236}">
                <a16:creationId xmlns:a16="http://schemas.microsoft.com/office/drawing/2014/main" id="{D1BBF9CA-13DF-4777-EC7C-DDCA6FB31363}"/>
              </a:ext>
            </a:extLst>
          </p:cNvPr>
          <p:cNvSpPr>
            <a:spLocks noGrp="1"/>
          </p:cNvSpPr>
          <p:nvPr>
            <p:ph idx="1"/>
          </p:nvPr>
        </p:nvSpPr>
        <p:spPr/>
        <p:txBody>
          <a:bodyPr/>
          <a:lstStyle/>
          <a:p>
            <a:r>
              <a:rPr lang="en-NZ" dirty="0"/>
              <a:t>A power circuit diagram shows the power flow sequence of the main power components and conductor connections with the control circuitry omitted. </a:t>
            </a:r>
            <a:r>
              <a:rPr lang="en-US" dirty="0"/>
              <a:t>. </a:t>
            </a:r>
          </a:p>
          <a:p>
            <a:r>
              <a:rPr lang="en-NZ" dirty="0"/>
              <a:t>As with control circuit diagrams, power circuits may be drawn with horizontal or vertical orientation</a:t>
            </a:r>
            <a:r>
              <a:rPr lang="en-US" dirty="0"/>
              <a:t>.</a:t>
            </a:r>
          </a:p>
          <a:p>
            <a:pPr marL="0" indent="0">
              <a:buNone/>
            </a:pPr>
            <a:endParaRPr lang="en-US" dirty="0"/>
          </a:p>
        </p:txBody>
      </p:sp>
    </p:spTree>
    <p:extLst>
      <p:ext uri="{BB962C8B-B14F-4D97-AF65-F5344CB8AC3E}">
        <p14:creationId xmlns:p14="http://schemas.microsoft.com/office/powerpoint/2010/main" val="2059740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5002B-C293-067C-ADB0-B3F73C4C479B}"/>
              </a:ext>
            </a:extLst>
          </p:cNvPr>
          <p:cNvSpPr>
            <a:spLocks noGrp="1"/>
          </p:cNvSpPr>
          <p:nvPr>
            <p:ph type="title"/>
          </p:nvPr>
        </p:nvSpPr>
        <p:spPr/>
        <p:txBody>
          <a:bodyPr/>
          <a:lstStyle/>
          <a:p>
            <a:r>
              <a:rPr lang="en-US" dirty="0"/>
              <a:t>power circuit diagram</a:t>
            </a:r>
          </a:p>
        </p:txBody>
      </p:sp>
      <p:pic>
        <p:nvPicPr>
          <p:cNvPr id="6" name="Picture 5">
            <a:extLst>
              <a:ext uri="{FF2B5EF4-FFF2-40B4-BE49-F238E27FC236}">
                <a16:creationId xmlns:a16="http://schemas.microsoft.com/office/drawing/2014/main" id="{AA8DA0E5-DF20-BCCC-C4B6-C55117DD49AC}"/>
              </a:ext>
            </a:extLst>
          </p:cNvPr>
          <p:cNvPicPr>
            <a:picLocks noChangeAspect="1"/>
          </p:cNvPicPr>
          <p:nvPr/>
        </p:nvPicPr>
        <p:blipFill>
          <a:blip r:embed="rId2"/>
          <a:stretch>
            <a:fillRect/>
          </a:stretch>
        </p:blipFill>
        <p:spPr>
          <a:xfrm>
            <a:off x="1729946" y="1690688"/>
            <a:ext cx="4831492" cy="4697755"/>
          </a:xfrm>
          <a:prstGeom prst="rect">
            <a:avLst/>
          </a:prstGeom>
        </p:spPr>
      </p:pic>
      <p:sp>
        <p:nvSpPr>
          <p:cNvPr id="8" name="TextBox 7">
            <a:extLst>
              <a:ext uri="{FF2B5EF4-FFF2-40B4-BE49-F238E27FC236}">
                <a16:creationId xmlns:a16="http://schemas.microsoft.com/office/drawing/2014/main" id="{7C59B6C5-02AD-24C8-8AC8-499D789C80F9}"/>
              </a:ext>
            </a:extLst>
          </p:cNvPr>
          <p:cNvSpPr txBox="1"/>
          <p:nvPr/>
        </p:nvSpPr>
        <p:spPr>
          <a:xfrm>
            <a:off x="6561438" y="1931303"/>
            <a:ext cx="5493928" cy="646331"/>
          </a:xfrm>
          <a:prstGeom prst="rect">
            <a:avLst/>
          </a:prstGeom>
          <a:noFill/>
        </p:spPr>
        <p:txBody>
          <a:bodyPr wrap="square">
            <a:spAutoFit/>
          </a:bodyPr>
          <a:lstStyle/>
          <a:p>
            <a:r>
              <a:rPr lang="en-US" dirty="0"/>
              <a:t>The diagram shows a three-phase direct on-line motor starter power circuit in vertical orientation. </a:t>
            </a:r>
          </a:p>
        </p:txBody>
      </p:sp>
      <p:sp>
        <p:nvSpPr>
          <p:cNvPr id="10" name="TextBox 9">
            <a:extLst>
              <a:ext uri="{FF2B5EF4-FFF2-40B4-BE49-F238E27FC236}">
                <a16:creationId xmlns:a16="http://schemas.microsoft.com/office/drawing/2014/main" id="{946ACB71-9274-AEC7-B7E9-AFEACD6404A1}"/>
              </a:ext>
            </a:extLst>
          </p:cNvPr>
          <p:cNvSpPr txBox="1"/>
          <p:nvPr/>
        </p:nvSpPr>
        <p:spPr>
          <a:xfrm>
            <a:off x="6561438" y="3016251"/>
            <a:ext cx="5493928" cy="923330"/>
          </a:xfrm>
          <a:prstGeom prst="rect">
            <a:avLst/>
          </a:prstGeom>
          <a:noFill/>
        </p:spPr>
        <p:txBody>
          <a:bodyPr wrap="square">
            <a:spAutoFit/>
          </a:bodyPr>
          <a:lstStyle/>
          <a:p>
            <a:r>
              <a:rPr lang="en-US" dirty="0"/>
              <a:t>Power circuit diagrams show components and conductors in their electrical relationship — not how they are physically laid out as in wiring diagrams. </a:t>
            </a:r>
          </a:p>
        </p:txBody>
      </p:sp>
    </p:spTree>
    <p:extLst>
      <p:ext uri="{BB962C8B-B14F-4D97-AF65-F5344CB8AC3E}">
        <p14:creationId xmlns:p14="http://schemas.microsoft.com/office/powerpoint/2010/main" val="2960052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FA70B-B772-464A-B110-D9F5BDBF93AB}"/>
              </a:ext>
            </a:extLst>
          </p:cNvPr>
          <p:cNvSpPr>
            <a:spLocks noGrp="1"/>
          </p:cNvSpPr>
          <p:nvPr>
            <p:ph type="title"/>
          </p:nvPr>
        </p:nvSpPr>
        <p:spPr/>
        <p:txBody>
          <a:bodyPr/>
          <a:lstStyle/>
          <a:p>
            <a:r>
              <a:rPr lang="en-US" dirty="0"/>
              <a:t>Wiring diagrams</a:t>
            </a:r>
          </a:p>
        </p:txBody>
      </p:sp>
      <p:sp>
        <p:nvSpPr>
          <p:cNvPr id="3" name="Content Placeholder 2">
            <a:extLst>
              <a:ext uri="{FF2B5EF4-FFF2-40B4-BE49-F238E27FC236}">
                <a16:creationId xmlns:a16="http://schemas.microsoft.com/office/drawing/2014/main" id="{842F6F28-735A-E0FA-9606-23FD0496EAF3}"/>
              </a:ext>
            </a:extLst>
          </p:cNvPr>
          <p:cNvSpPr>
            <a:spLocks noGrp="1"/>
          </p:cNvSpPr>
          <p:nvPr>
            <p:ph idx="1"/>
          </p:nvPr>
        </p:nvSpPr>
        <p:spPr/>
        <p:txBody>
          <a:bodyPr>
            <a:normAutofit/>
          </a:bodyPr>
          <a:lstStyle/>
          <a:p>
            <a:r>
              <a:rPr lang="en-US" dirty="0"/>
              <a:t>Wiring diagrams, also known as ‘connection diagrams’ are point-to-point” diagrams showing details of the complete wiring layout. .</a:t>
            </a:r>
          </a:p>
          <a:p>
            <a:r>
              <a:rPr lang="en-US" dirty="0"/>
              <a:t>The components are shown, as best as possible, in their relative physical positions along with cable connections. Cable sizes, </a:t>
            </a:r>
            <a:r>
              <a:rPr lang="en-US" dirty="0" err="1"/>
              <a:t>colours</a:t>
            </a:r>
            <a:r>
              <a:rPr lang="en-US" dirty="0"/>
              <a:t>, terminating particulars and other details may also be included. </a:t>
            </a:r>
          </a:p>
          <a:p>
            <a:r>
              <a:rPr lang="en-US" dirty="0"/>
              <a:t>The idea of wiring diagrams is that you can look at it, and even if you don’t necessarily understand how the circuit works, you could wire the equipment successfully by following the diagram.</a:t>
            </a:r>
          </a:p>
        </p:txBody>
      </p:sp>
    </p:spTree>
    <p:extLst>
      <p:ext uri="{BB962C8B-B14F-4D97-AF65-F5344CB8AC3E}">
        <p14:creationId xmlns:p14="http://schemas.microsoft.com/office/powerpoint/2010/main" val="1531213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B7A568-A635-5721-F476-EE3AED435114}"/>
              </a:ext>
            </a:extLst>
          </p:cNvPr>
          <p:cNvSpPr>
            <a:spLocks noGrp="1"/>
          </p:cNvSpPr>
          <p:nvPr>
            <p:ph type="title"/>
          </p:nvPr>
        </p:nvSpPr>
        <p:spPr>
          <a:xfrm>
            <a:off x="498523" y="191286"/>
            <a:ext cx="11139854" cy="930447"/>
          </a:xfrm>
        </p:spPr>
        <p:txBody>
          <a:bodyPr vert="horz" lIns="91440" tIns="45720" rIns="91440" bIns="45720" rtlCol="0" anchor="b">
            <a:normAutofit/>
          </a:bodyPr>
          <a:lstStyle/>
          <a:p>
            <a:pPr algn="ctr"/>
            <a:r>
              <a:rPr lang="en-US" sz="5400" kern="1200" dirty="0">
                <a:solidFill>
                  <a:schemeClr val="bg1"/>
                </a:solidFill>
                <a:latin typeface="+mj-lt"/>
                <a:ea typeface="+mj-ea"/>
                <a:cs typeface="+mj-cs"/>
              </a:rPr>
              <a:t>Wiring diagrams</a:t>
            </a:r>
          </a:p>
        </p:txBody>
      </p:sp>
      <p:cxnSp>
        <p:nvCxnSpPr>
          <p:cNvPr id="15" name="Straight Connector 14">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6" name="Content Placeholder 5">
            <a:extLst>
              <a:ext uri="{FF2B5EF4-FFF2-40B4-BE49-F238E27FC236}">
                <a16:creationId xmlns:a16="http://schemas.microsoft.com/office/drawing/2014/main" id="{5268064D-F381-328B-EF93-ECF7B544CE74}"/>
              </a:ext>
            </a:extLst>
          </p:cNvPr>
          <p:cNvPicPr>
            <a:picLocks noGrp="1" noChangeAspect="1"/>
          </p:cNvPicPr>
          <p:nvPr>
            <p:ph idx="1"/>
          </p:nvPr>
        </p:nvPicPr>
        <p:blipFill>
          <a:blip r:embed="rId2"/>
          <a:stretch>
            <a:fillRect/>
          </a:stretch>
        </p:blipFill>
        <p:spPr>
          <a:xfrm>
            <a:off x="317675" y="2462151"/>
            <a:ext cx="7386408" cy="2863286"/>
          </a:xfrm>
          <a:prstGeom prst="rect">
            <a:avLst/>
          </a:prstGeom>
        </p:spPr>
      </p:pic>
      <p:sp>
        <p:nvSpPr>
          <p:cNvPr id="8" name="TextBox 7">
            <a:extLst>
              <a:ext uri="{FF2B5EF4-FFF2-40B4-BE49-F238E27FC236}">
                <a16:creationId xmlns:a16="http://schemas.microsoft.com/office/drawing/2014/main" id="{14415F4E-9C91-7874-33BB-98C6A3E9549B}"/>
              </a:ext>
            </a:extLst>
          </p:cNvPr>
          <p:cNvSpPr txBox="1"/>
          <p:nvPr/>
        </p:nvSpPr>
        <p:spPr>
          <a:xfrm>
            <a:off x="8534401" y="2967335"/>
            <a:ext cx="3566309" cy="923330"/>
          </a:xfrm>
          <a:prstGeom prst="rect">
            <a:avLst/>
          </a:prstGeom>
          <a:noFill/>
        </p:spPr>
        <p:txBody>
          <a:bodyPr wrap="square">
            <a:spAutoFit/>
          </a:bodyPr>
          <a:lstStyle/>
          <a:p>
            <a:r>
              <a:rPr lang="en-US" dirty="0"/>
              <a:t>The diagrams , shows a simple single cooker element wiring diagram.</a:t>
            </a:r>
          </a:p>
        </p:txBody>
      </p:sp>
    </p:spTree>
    <p:extLst>
      <p:ext uri="{BB962C8B-B14F-4D97-AF65-F5344CB8AC3E}">
        <p14:creationId xmlns:p14="http://schemas.microsoft.com/office/powerpoint/2010/main" val="392024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8AC0C-92DB-5F5F-F719-6680D2370D46}"/>
              </a:ext>
            </a:extLst>
          </p:cNvPr>
          <p:cNvSpPr>
            <a:spLocks noGrp="1"/>
          </p:cNvSpPr>
          <p:nvPr>
            <p:ph type="title"/>
          </p:nvPr>
        </p:nvSpPr>
        <p:spPr/>
        <p:txBody>
          <a:bodyPr/>
          <a:lstStyle/>
          <a:p>
            <a:r>
              <a:rPr lang="en-US" dirty="0"/>
              <a:t>Single-line diagrams</a:t>
            </a:r>
          </a:p>
        </p:txBody>
      </p:sp>
      <p:sp>
        <p:nvSpPr>
          <p:cNvPr id="3" name="Content Placeholder 2">
            <a:extLst>
              <a:ext uri="{FF2B5EF4-FFF2-40B4-BE49-F238E27FC236}">
                <a16:creationId xmlns:a16="http://schemas.microsoft.com/office/drawing/2014/main" id="{5E4E3BF9-91BF-A8FC-27C2-A3DF915B4363}"/>
              </a:ext>
            </a:extLst>
          </p:cNvPr>
          <p:cNvSpPr>
            <a:spLocks noGrp="1"/>
          </p:cNvSpPr>
          <p:nvPr>
            <p:ph idx="1"/>
          </p:nvPr>
        </p:nvSpPr>
        <p:spPr/>
        <p:txBody>
          <a:bodyPr/>
          <a:lstStyle/>
          <a:p>
            <a:r>
              <a:rPr lang="en-US" dirty="0"/>
              <a:t>Single-line (or power system) diagrams use single lines to represent cables and circuits to make the overall layout of complicated installations simple and easy to read..</a:t>
            </a:r>
          </a:p>
          <a:p>
            <a:r>
              <a:rPr lang="en-US" dirty="0"/>
              <a:t>Single line diagrams are used extensively in the electrical supply industry and switchboard manufacturing industry..</a:t>
            </a:r>
          </a:p>
          <a:p>
            <a:r>
              <a:rPr lang="en-US" dirty="0"/>
              <a:t>They are useful for gaining an understanding of the overall layout of an installation without the complication of too many details. </a:t>
            </a:r>
          </a:p>
          <a:p>
            <a:r>
              <a:rPr lang="en-US" dirty="0"/>
              <a:t>They are great for estimating loading, fault finding and other activities that do not need more specific installation details.</a:t>
            </a:r>
          </a:p>
        </p:txBody>
      </p:sp>
    </p:spTree>
    <p:extLst>
      <p:ext uri="{BB962C8B-B14F-4D97-AF65-F5344CB8AC3E}">
        <p14:creationId xmlns:p14="http://schemas.microsoft.com/office/powerpoint/2010/main" val="577930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Diagram, schematic&#10;&#10;Description automatically generated">
            <a:extLst>
              <a:ext uri="{FF2B5EF4-FFF2-40B4-BE49-F238E27FC236}">
                <a16:creationId xmlns:a16="http://schemas.microsoft.com/office/drawing/2014/main" id="{9BB97A02-4454-91A2-FB95-EA56EF7AAB85}"/>
              </a:ext>
            </a:extLst>
          </p:cNvPr>
          <p:cNvPicPr>
            <a:picLocks noChangeAspect="1"/>
          </p:cNvPicPr>
          <p:nvPr/>
        </p:nvPicPr>
        <p:blipFill>
          <a:blip r:embed="rId2"/>
          <a:stretch>
            <a:fillRect/>
          </a:stretch>
        </p:blipFill>
        <p:spPr>
          <a:xfrm>
            <a:off x="484790" y="1435976"/>
            <a:ext cx="6820930" cy="4343400"/>
          </a:xfrm>
          <a:prstGeom prst="rect">
            <a:avLst/>
          </a:prstGeom>
        </p:spPr>
      </p:pic>
      <p:sp>
        <p:nvSpPr>
          <p:cNvPr id="14" name="TextBox 13">
            <a:extLst>
              <a:ext uri="{FF2B5EF4-FFF2-40B4-BE49-F238E27FC236}">
                <a16:creationId xmlns:a16="http://schemas.microsoft.com/office/drawing/2014/main" id="{F7EF48BB-2E1B-7C06-24DB-4B2AC6EF802A}"/>
              </a:ext>
            </a:extLst>
          </p:cNvPr>
          <p:cNvSpPr txBox="1"/>
          <p:nvPr/>
        </p:nvSpPr>
        <p:spPr>
          <a:xfrm>
            <a:off x="6790713" y="1951672"/>
            <a:ext cx="4707604" cy="1754326"/>
          </a:xfrm>
          <a:prstGeom prst="rect">
            <a:avLst/>
          </a:prstGeom>
          <a:noFill/>
        </p:spPr>
        <p:txBody>
          <a:bodyPr wrap="square">
            <a:spAutoFit/>
          </a:bodyPr>
          <a:lstStyle/>
          <a:p>
            <a:r>
              <a:rPr lang="en-NZ" dirty="0">
                <a:solidFill>
                  <a:srgbClr val="656565"/>
                </a:solidFill>
                <a:effectLst/>
                <a:latin typeface="Arial" panose="020B0604020202020204" pitchFamily="34" charset="0"/>
              </a:rPr>
              <a:t>A typical single-line diagram of a three-story building is shown. As you can see, the final sub circuits for each floor are omitted for clarity. If you need more details for the final sub circuits, you would look on the location diagram. </a:t>
            </a:r>
          </a:p>
        </p:txBody>
      </p:sp>
    </p:spTree>
    <p:extLst>
      <p:ext uri="{BB962C8B-B14F-4D97-AF65-F5344CB8AC3E}">
        <p14:creationId xmlns:p14="http://schemas.microsoft.com/office/powerpoint/2010/main" val="1353234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ADD9C-55E8-5083-5B75-1AE4B144D995}"/>
              </a:ext>
            </a:extLst>
          </p:cNvPr>
          <p:cNvSpPr>
            <a:spLocks noGrp="1"/>
          </p:cNvSpPr>
          <p:nvPr>
            <p:ph type="title"/>
          </p:nvPr>
        </p:nvSpPr>
        <p:spPr>
          <a:xfrm>
            <a:off x="838200" y="365126"/>
            <a:ext cx="10515600" cy="761148"/>
          </a:xfrm>
        </p:spPr>
        <p:txBody>
          <a:bodyPr>
            <a:normAutofit/>
          </a:bodyPr>
          <a:lstStyle/>
          <a:p>
            <a:r>
              <a:rPr lang="en-NZ" sz="3200">
                <a:effectLst/>
                <a:latin typeface="Arial" panose="020B0604020202020204" pitchFamily="34" charset="0"/>
              </a:rPr>
              <a:t>single line drawing </a:t>
            </a:r>
            <a:endParaRPr lang="en-NZ" sz="3200" dirty="0">
              <a:effectLst/>
              <a:latin typeface="Arial" panose="020B0604020202020204" pitchFamily="34" charset="0"/>
            </a:endParaRPr>
          </a:p>
        </p:txBody>
      </p:sp>
      <p:pic>
        <p:nvPicPr>
          <p:cNvPr id="7" name="Picture 6" descr="Diagram, schematic&#10;&#10;Description automatically generated">
            <a:extLst>
              <a:ext uri="{FF2B5EF4-FFF2-40B4-BE49-F238E27FC236}">
                <a16:creationId xmlns:a16="http://schemas.microsoft.com/office/drawing/2014/main" id="{F845DC7E-AFAA-55F7-5412-CAF0412337B2}"/>
              </a:ext>
            </a:extLst>
          </p:cNvPr>
          <p:cNvPicPr>
            <a:picLocks noChangeAspect="1"/>
          </p:cNvPicPr>
          <p:nvPr/>
        </p:nvPicPr>
        <p:blipFill>
          <a:blip r:embed="rId2"/>
          <a:stretch>
            <a:fillRect/>
          </a:stretch>
        </p:blipFill>
        <p:spPr>
          <a:xfrm>
            <a:off x="472068" y="1645114"/>
            <a:ext cx="6096000" cy="3835400"/>
          </a:xfrm>
          <a:prstGeom prst="rect">
            <a:avLst/>
          </a:prstGeom>
        </p:spPr>
      </p:pic>
      <p:sp>
        <p:nvSpPr>
          <p:cNvPr id="9" name="TextBox 8">
            <a:extLst>
              <a:ext uri="{FF2B5EF4-FFF2-40B4-BE49-F238E27FC236}">
                <a16:creationId xmlns:a16="http://schemas.microsoft.com/office/drawing/2014/main" id="{B1785DF6-0346-1C6D-3B78-BEE63D2D4A07}"/>
              </a:ext>
            </a:extLst>
          </p:cNvPr>
          <p:cNvSpPr txBox="1"/>
          <p:nvPr/>
        </p:nvSpPr>
        <p:spPr>
          <a:xfrm>
            <a:off x="3771901" y="940138"/>
            <a:ext cx="5394402" cy="1200329"/>
          </a:xfrm>
          <a:prstGeom prst="rect">
            <a:avLst/>
          </a:prstGeom>
          <a:noFill/>
        </p:spPr>
        <p:txBody>
          <a:bodyPr wrap="square">
            <a:spAutoFit/>
          </a:bodyPr>
          <a:lstStyle/>
          <a:p>
            <a:r>
              <a:rPr lang="en-NZ" dirty="0">
                <a:solidFill>
                  <a:srgbClr val="656565"/>
                </a:solidFill>
                <a:effectLst/>
                <a:latin typeface="Arial" panose="020B0604020202020204" pitchFamily="34" charset="0"/>
              </a:rPr>
              <a:t>A single line drawing of a domestic distribution board is shown below. It contains enough detail to see the lay out of the distribution board and information about the cable and equipment sizes. </a:t>
            </a:r>
          </a:p>
        </p:txBody>
      </p:sp>
      <p:pic>
        <p:nvPicPr>
          <p:cNvPr id="10" name="Picture 9">
            <a:extLst>
              <a:ext uri="{FF2B5EF4-FFF2-40B4-BE49-F238E27FC236}">
                <a16:creationId xmlns:a16="http://schemas.microsoft.com/office/drawing/2014/main" id="{A0583D7C-CF3A-7A33-6C3E-69B64EFAC3C6}"/>
              </a:ext>
            </a:extLst>
          </p:cNvPr>
          <p:cNvPicPr>
            <a:picLocks noChangeAspect="1"/>
          </p:cNvPicPr>
          <p:nvPr/>
        </p:nvPicPr>
        <p:blipFill>
          <a:blip r:embed="rId3"/>
          <a:stretch>
            <a:fillRect/>
          </a:stretch>
        </p:blipFill>
        <p:spPr>
          <a:xfrm>
            <a:off x="8154950" y="2140467"/>
            <a:ext cx="3177478" cy="4527394"/>
          </a:xfrm>
          <a:prstGeom prst="rect">
            <a:avLst/>
          </a:prstGeom>
        </p:spPr>
      </p:pic>
    </p:spTree>
    <p:extLst>
      <p:ext uri="{BB962C8B-B14F-4D97-AF65-F5344CB8AC3E}">
        <p14:creationId xmlns:p14="http://schemas.microsoft.com/office/powerpoint/2010/main" val="454863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E88A405-E22E-4BF0-4A46-0AF9BE959463}"/>
              </a:ext>
            </a:extLst>
          </p:cNvPr>
          <p:cNvSpPr txBox="1"/>
          <p:nvPr/>
        </p:nvSpPr>
        <p:spPr>
          <a:xfrm>
            <a:off x="459988" y="423075"/>
            <a:ext cx="6094140" cy="369332"/>
          </a:xfrm>
          <a:prstGeom prst="rect">
            <a:avLst/>
          </a:prstGeom>
          <a:noFill/>
        </p:spPr>
        <p:txBody>
          <a:bodyPr wrap="square">
            <a:spAutoFit/>
          </a:bodyPr>
          <a:lstStyle/>
          <a:p>
            <a:r>
              <a:rPr lang="en-NZ" dirty="0">
                <a:effectLst/>
                <a:latin typeface="Arial" panose="020B0604020202020204" pitchFamily="34" charset="0"/>
              </a:rPr>
              <a:t>Location diagrams </a:t>
            </a:r>
          </a:p>
        </p:txBody>
      </p:sp>
      <p:sp>
        <p:nvSpPr>
          <p:cNvPr id="9" name="TextBox 8">
            <a:extLst>
              <a:ext uri="{FF2B5EF4-FFF2-40B4-BE49-F238E27FC236}">
                <a16:creationId xmlns:a16="http://schemas.microsoft.com/office/drawing/2014/main" id="{5AFB31BE-B36B-859B-3D1B-CA2EE8E4BFD5}"/>
              </a:ext>
            </a:extLst>
          </p:cNvPr>
          <p:cNvSpPr txBox="1"/>
          <p:nvPr/>
        </p:nvSpPr>
        <p:spPr>
          <a:xfrm>
            <a:off x="381929" y="792407"/>
            <a:ext cx="11170734" cy="1477328"/>
          </a:xfrm>
          <a:prstGeom prst="rect">
            <a:avLst/>
          </a:prstGeom>
          <a:noFill/>
        </p:spPr>
        <p:txBody>
          <a:bodyPr wrap="square">
            <a:spAutoFit/>
          </a:bodyPr>
          <a:lstStyle/>
          <a:p>
            <a:pPr marL="285750" indent="-285750">
              <a:buFont typeface="Arial" panose="020B0604020202020204" pitchFamily="34" charset="0"/>
              <a:buChar char="•"/>
            </a:pPr>
            <a:r>
              <a:rPr lang="en-NZ" dirty="0">
                <a:effectLst/>
                <a:latin typeface="Arial" panose="020B0604020202020204" pitchFamily="34" charset="0"/>
              </a:rPr>
              <a:t>A location diagram shows the position of electrical equipment such as motors, switchboards, power outlets, telemetry points and lighting, on an architectural plan of a building.</a:t>
            </a:r>
          </a:p>
          <a:p>
            <a:endParaRPr lang="en-NZ" dirty="0">
              <a:effectLst/>
              <a:latin typeface="Arial" panose="020B0604020202020204" pitchFamily="34" charset="0"/>
            </a:endParaRPr>
          </a:p>
          <a:p>
            <a:pPr marL="285750" indent="-285750">
              <a:buFont typeface="Arial" panose="020B0604020202020204" pitchFamily="34" charset="0"/>
              <a:buChar char="•"/>
            </a:pPr>
            <a:r>
              <a:rPr lang="en-NZ" dirty="0">
                <a:effectLst/>
                <a:latin typeface="Arial" panose="020B0604020202020204" pitchFamily="34" charset="0"/>
              </a:rPr>
              <a:t>Each item of equipment is briefly described on the plan or on the legend </a:t>
            </a:r>
          </a:p>
          <a:p>
            <a:pPr marL="285750" indent="-285750">
              <a:buFont typeface="Arial" panose="020B0604020202020204" pitchFamily="34" charset="0"/>
              <a:buChar char="•"/>
            </a:pPr>
            <a:endParaRPr lang="en-NZ" dirty="0">
              <a:effectLst/>
              <a:latin typeface="Arial" panose="020B0604020202020204" pitchFamily="34" charset="0"/>
            </a:endParaRPr>
          </a:p>
        </p:txBody>
      </p:sp>
      <p:pic>
        <p:nvPicPr>
          <p:cNvPr id="11" name="Picture 10" descr="Diagram&#10;&#10;Description automatically generated">
            <a:extLst>
              <a:ext uri="{FF2B5EF4-FFF2-40B4-BE49-F238E27FC236}">
                <a16:creationId xmlns:a16="http://schemas.microsoft.com/office/drawing/2014/main" id="{DA66E358-BDA3-5D7D-50EA-A0635B948AC4}"/>
              </a:ext>
            </a:extLst>
          </p:cNvPr>
          <p:cNvPicPr>
            <a:picLocks noChangeAspect="1"/>
          </p:cNvPicPr>
          <p:nvPr/>
        </p:nvPicPr>
        <p:blipFill>
          <a:blip r:embed="rId2"/>
          <a:stretch>
            <a:fillRect/>
          </a:stretch>
        </p:blipFill>
        <p:spPr>
          <a:xfrm>
            <a:off x="133813" y="2348129"/>
            <a:ext cx="8642197" cy="4041855"/>
          </a:xfrm>
          <a:prstGeom prst="rect">
            <a:avLst/>
          </a:prstGeom>
        </p:spPr>
      </p:pic>
      <p:sp>
        <p:nvSpPr>
          <p:cNvPr id="13" name="TextBox 12">
            <a:extLst>
              <a:ext uri="{FF2B5EF4-FFF2-40B4-BE49-F238E27FC236}">
                <a16:creationId xmlns:a16="http://schemas.microsoft.com/office/drawing/2014/main" id="{69A546BC-98A7-9CCA-EECD-6DC61C5BDC67}"/>
              </a:ext>
            </a:extLst>
          </p:cNvPr>
          <p:cNvSpPr txBox="1"/>
          <p:nvPr/>
        </p:nvSpPr>
        <p:spPr>
          <a:xfrm>
            <a:off x="8905180" y="2038902"/>
            <a:ext cx="3153007" cy="1200329"/>
          </a:xfrm>
          <a:prstGeom prst="rect">
            <a:avLst/>
          </a:prstGeom>
          <a:noFill/>
        </p:spPr>
        <p:txBody>
          <a:bodyPr wrap="square">
            <a:spAutoFit/>
          </a:bodyPr>
          <a:lstStyle/>
          <a:p>
            <a:r>
              <a:rPr lang="en-NZ" dirty="0">
                <a:effectLst/>
                <a:latin typeface="Arial" panose="020B0604020202020204" pitchFamily="34" charset="0"/>
              </a:rPr>
              <a:t>Most location diagrams include indications of where cables run to or how they are to be run. </a:t>
            </a:r>
          </a:p>
        </p:txBody>
      </p:sp>
      <p:sp>
        <p:nvSpPr>
          <p:cNvPr id="15" name="TextBox 14">
            <a:extLst>
              <a:ext uri="{FF2B5EF4-FFF2-40B4-BE49-F238E27FC236}">
                <a16:creationId xmlns:a16="http://schemas.microsoft.com/office/drawing/2014/main" id="{0FE78A93-51CD-D3FB-B3E3-129EC0B7E4EC}"/>
              </a:ext>
            </a:extLst>
          </p:cNvPr>
          <p:cNvSpPr txBox="1"/>
          <p:nvPr/>
        </p:nvSpPr>
        <p:spPr>
          <a:xfrm>
            <a:off x="8905180" y="3516230"/>
            <a:ext cx="3253368" cy="923330"/>
          </a:xfrm>
          <a:prstGeom prst="rect">
            <a:avLst/>
          </a:prstGeom>
          <a:noFill/>
        </p:spPr>
        <p:txBody>
          <a:bodyPr wrap="square">
            <a:spAutoFit/>
          </a:bodyPr>
          <a:lstStyle/>
          <a:p>
            <a:r>
              <a:rPr lang="en-NZ" dirty="0">
                <a:effectLst/>
                <a:latin typeface="Arial" panose="020B0604020202020204" pitchFamily="34" charset="0"/>
              </a:rPr>
              <a:t>These are usually shown as dotted lines that interconnect location symbols </a:t>
            </a:r>
          </a:p>
        </p:txBody>
      </p:sp>
    </p:spTree>
    <p:extLst>
      <p:ext uri="{BB962C8B-B14F-4D97-AF65-F5344CB8AC3E}">
        <p14:creationId xmlns:p14="http://schemas.microsoft.com/office/powerpoint/2010/main" val="14404489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TotalTime>
  <Words>504</Words>
  <Application>Microsoft Macintosh PowerPoint</Application>
  <PresentationFormat>Widescreen</PresentationFormat>
  <Paragraphs>35</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ENCE 3006 protection,plans and circuits</vt:lpstr>
      <vt:lpstr>Power circuit diagrams</vt:lpstr>
      <vt:lpstr>power circuit diagram</vt:lpstr>
      <vt:lpstr>Wiring diagrams</vt:lpstr>
      <vt:lpstr>Wiring diagrams</vt:lpstr>
      <vt:lpstr>Single-line diagrams</vt:lpstr>
      <vt:lpstr>PowerPoint Presentation</vt:lpstr>
      <vt:lpstr>single line drawing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ENCE 3006 protection,plans and circuits</dc:title>
  <dc:creator>Suresh Palapati</dc:creator>
  <cp:lastModifiedBy>Suresh Palapati</cp:lastModifiedBy>
  <cp:revision>4</cp:revision>
  <cp:lastPrinted>2022-11-01T21:52:45Z</cp:lastPrinted>
  <dcterms:created xsi:type="dcterms:W3CDTF">2022-10-25T20:39:40Z</dcterms:created>
  <dcterms:modified xsi:type="dcterms:W3CDTF">2022-11-01T21:54:06Z</dcterms:modified>
</cp:coreProperties>
</file>