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D1219-B89D-4D0E-9A1F-09FF02A03501}" v="22" dt="2024-01-31T23:31:39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22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le Talagi" userId="b001959a-3558-4dd7-874c-d86414b0ce64" providerId="ADAL" clId="{97ED1219-B89D-4D0E-9A1F-09FF02A03501}"/>
    <pc:docChg chg="modSld">
      <pc:chgData name="Lele Talagi" userId="b001959a-3558-4dd7-874c-d86414b0ce64" providerId="ADAL" clId="{97ED1219-B89D-4D0E-9A1F-09FF02A03501}" dt="2024-02-02T00:57:35.115" v="89" actId="20577"/>
      <pc:docMkLst>
        <pc:docMk/>
      </pc:docMkLst>
      <pc:sldChg chg="addSp delSp modSp mod">
        <pc:chgData name="Lele Talagi" userId="b001959a-3558-4dd7-874c-d86414b0ce64" providerId="ADAL" clId="{97ED1219-B89D-4D0E-9A1F-09FF02A03501}" dt="2024-02-02T00:57:35.115" v="89" actId="20577"/>
        <pc:sldMkLst>
          <pc:docMk/>
          <pc:sldMk cId="711950609" sldId="256"/>
        </pc:sldMkLst>
        <pc:spChg chg="add mod">
          <ac:chgData name="Lele Talagi" userId="b001959a-3558-4dd7-874c-d86414b0ce64" providerId="ADAL" clId="{97ED1219-B89D-4D0E-9A1F-09FF02A03501}" dt="2024-01-31T23:31:36.151" v="83" actId="14100"/>
          <ac:spMkLst>
            <pc:docMk/>
            <pc:sldMk cId="711950609" sldId="256"/>
            <ac:spMk id="2" creationId="{FA7E34D9-1609-9AAA-7585-C03FE0BBBCF7}"/>
          </ac:spMkLst>
        </pc:spChg>
        <pc:spChg chg="mod">
          <ac:chgData name="Lele Talagi" userId="b001959a-3558-4dd7-874c-d86414b0ce64" providerId="ADAL" clId="{97ED1219-B89D-4D0E-9A1F-09FF02A03501}" dt="2024-02-02T00:57:35.115" v="89" actId="20577"/>
          <ac:spMkLst>
            <pc:docMk/>
            <pc:sldMk cId="711950609" sldId="256"/>
            <ac:spMk id="5" creationId="{00000000-0000-0000-0000-000000000000}"/>
          </ac:spMkLst>
        </pc:spChg>
        <pc:picChg chg="add del mod">
          <ac:chgData name="Lele Talagi" userId="b001959a-3558-4dd7-874c-d86414b0ce64" providerId="ADAL" clId="{97ED1219-B89D-4D0E-9A1F-09FF02A03501}" dt="2024-01-31T23:06:08.439" v="71" actId="478"/>
          <ac:picMkLst>
            <pc:docMk/>
            <pc:sldMk cId="711950609" sldId="256"/>
            <ac:picMk id="1026" creationId="{868BE6CB-8AEA-3B73-BDD2-0D85ADEAD484}"/>
          </ac:picMkLst>
        </pc:picChg>
        <pc:picChg chg="add mod">
          <ac:chgData name="Lele Talagi" userId="b001959a-3558-4dd7-874c-d86414b0ce64" providerId="ADAL" clId="{97ED1219-B89D-4D0E-9A1F-09FF02A03501}" dt="2024-01-31T23:31:39.212" v="84" actId="1076"/>
          <ac:picMkLst>
            <pc:docMk/>
            <pc:sldMk cId="711950609" sldId="256"/>
            <ac:picMk id="1028" creationId="{CCDB90AB-BF36-9E10-B182-937CA67705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A12B-E0D6-490F-885F-6E43ACAC2387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34F87-1865-4F75-9BED-E842F150B7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894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0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5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879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642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688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654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69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57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457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92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0138-82D1-41D6-B93D-499C1E1D916D}" type="datetimeFigureOut">
              <a:rPr lang="en-NZ" smtClean="0"/>
              <a:t>1/02/2024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6A6-0AEC-4CF1-8247-FB7E353CB4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874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10249" y="0"/>
            <a:ext cx="2081751" cy="156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9674042" y="0"/>
            <a:ext cx="734290" cy="1569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9226078" y="0"/>
            <a:ext cx="734290" cy="1569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8783993" y="0"/>
            <a:ext cx="734290" cy="156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8338969" y="-1307"/>
            <a:ext cx="734290" cy="1569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7890374" y="-1587"/>
            <a:ext cx="734290" cy="1569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7442410" y="5061"/>
            <a:ext cx="734290" cy="1569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7000325" y="0"/>
            <a:ext cx="734290" cy="15695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6558765" y="0"/>
            <a:ext cx="734290" cy="15695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6098520" y="9236"/>
            <a:ext cx="734290" cy="15695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5642376" y="9534"/>
            <a:ext cx="734290" cy="15695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5199025" y="8048"/>
            <a:ext cx="734290" cy="1569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4759921" y="-1188"/>
            <a:ext cx="734290" cy="15695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4311486" y="0"/>
            <a:ext cx="734290" cy="1569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3855342" y="8048"/>
            <a:ext cx="734290" cy="1569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3411680" y="0"/>
            <a:ext cx="734290" cy="15695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2955860" y="0"/>
            <a:ext cx="734290" cy="15695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2514177" y="-1587"/>
            <a:ext cx="734290" cy="15695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2071964" y="1589"/>
            <a:ext cx="734290" cy="15695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1625349" y="-1587"/>
            <a:ext cx="734290" cy="15695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1164436" y="-1587"/>
            <a:ext cx="734290" cy="15695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708292" y="-1587"/>
            <a:ext cx="734290" cy="1569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3"/>
          <a:srcRect r="64727"/>
          <a:stretch/>
        </p:blipFill>
        <p:spPr>
          <a:xfrm>
            <a:off x="258545" y="-1587"/>
            <a:ext cx="734290" cy="15695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13"/>
          <a:srcRect l="10006" r="74689"/>
          <a:stretch/>
        </p:blipFill>
        <p:spPr>
          <a:xfrm>
            <a:off x="4764" y="5061"/>
            <a:ext cx="318628" cy="15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65048"/>
            <a:ext cx="10450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We’re looking for Student Class Reps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17" y="2703016"/>
            <a:ext cx="111438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Nominate yourself today and get:</a:t>
            </a:r>
          </a:p>
          <a:p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important and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recognised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addition to your resume / Improve your leadership skillset / Ability</a:t>
            </a:r>
          </a:p>
          <a:p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make significant changes to your education / End of year function.</a:t>
            </a:r>
            <a:endParaRPr lang="en-US" sz="2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deadline to register your details is Friday </a:t>
            </a:r>
            <a:r>
              <a:rPr lang="en-US" sz="2200" b="1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2200" b="1" u="sng" baseline="30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200" b="1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March.</a:t>
            </a:r>
            <a:br>
              <a:rPr lang="en-US" sz="2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reps must attend training – 13</a:t>
            </a:r>
            <a:r>
              <a:rPr lang="en-US" sz="22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March.</a:t>
            </a:r>
          </a:p>
          <a:p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Responsibilities</a:t>
            </a:r>
          </a:p>
          <a:p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Elicit feedback from your classmates / Attend meetings / </a:t>
            </a:r>
          </a:p>
          <a:p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 resolve issues that may arise in your class</a:t>
            </a: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E34D9-1609-9AAA-7585-C03FE0BBBCF7}"/>
              </a:ext>
            </a:extLst>
          </p:cNvPr>
          <p:cNvSpPr txBox="1"/>
          <p:nvPr/>
        </p:nvSpPr>
        <p:spPr>
          <a:xfrm>
            <a:off x="8285018" y="3990538"/>
            <a:ext cx="3786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/>
              <a:t>Register Now!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DB90AB-BF36-9E10-B182-937CA677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21" y="4759979"/>
            <a:ext cx="1605610" cy="1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5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83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Lele Talagi</dc:creator>
  <cp:lastModifiedBy>Lele Talagi</cp:lastModifiedBy>
  <cp:revision>12</cp:revision>
  <dcterms:created xsi:type="dcterms:W3CDTF">2021-03-04T20:13:02Z</dcterms:created>
  <dcterms:modified xsi:type="dcterms:W3CDTF">2024-02-02T00:57:43Z</dcterms:modified>
</cp:coreProperties>
</file>