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6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349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442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3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6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3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4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7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3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9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0A1D-16E8-48C5-B2F3-D5C51CDEBD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BCBE08-C176-4145-B185-24874D8A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APTE5503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Brake </a:t>
            </a:r>
            <a:r>
              <a:rPr lang="en-GB" dirty="0"/>
              <a:t>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PASS session – Week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9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than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20" y="335279"/>
            <a:ext cx="8754921" cy="61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3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welc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5" y="212916"/>
            <a:ext cx="11423338" cy="64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9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stand for Peer Assisted Study Sessions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Senior student will support the targets difficult first and second year courses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9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PASS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provide comfortable environment where students assist each other to revise and discuss coursework</a:t>
            </a:r>
          </a:p>
          <a:p>
            <a:r>
              <a:rPr lang="en-US" dirty="0" smtClean="0"/>
              <a:t>To promote deeper understanding</a:t>
            </a:r>
          </a:p>
          <a:p>
            <a:r>
              <a:rPr lang="en-US" dirty="0" smtClean="0"/>
              <a:t>To allow students to build network of friends</a:t>
            </a:r>
          </a:p>
          <a:p>
            <a:r>
              <a:rPr lang="en-US" dirty="0" smtClean="0"/>
              <a:t>To demonstrate to students effective learning and study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1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Brake System in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2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what is brake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34" y="609600"/>
            <a:ext cx="7789005" cy="58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4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what is brake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898620"/>
            <a:ext cx="10400856" cy="52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Friction braking is the most commonly used braking method in modern vehicles.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involves the conversion of kinetic energy to thermal energy by applying friction to the moving parts of a system.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friction force resists motion and in turn generates heat, eventually bringing the velocity to zero.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energy taken from the system is given by the following </a:t>
            </a:r>
            <a:r>
              <a:rPr lang="en-US" dirty="0" smtClean="0"/>
              <a:t>equation: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52" y="4749181"/>
            <a:ext cx="7494651" cy="21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7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discussion of different form of friction</a:t>
            </a:r>
          </a:p>
          <a:p>
            <a:r>
              <a:rPr lang="en-US" dirty="0" smtClean="0"/>
              <a:t>Different types of brake system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538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156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APTE5503   Brake Systems</vt:lpstr>
      <vt:lpstr>PowerPoint Presentation</vt:lpstr>
      <vt:lpstr>What is PASS?</vt:lpstr>
      <vt:lpstr>Objectives of PASS program</vt:lpstr>
      <vt:lpstr>What is a Brake System in car?</vt:lpstr>
      <vt:lpstr>PowerPoint Presentation</vt:lpstr>
      <vt:lpstr>PowerPoint Presentation</vt:lpstr>
      <vt:lpstr>PowerPoint Presentation</vt:lpstr>
      <vt:lpstr>Next Week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APTE5503   Brake Systems</dc:title>
  <dc:creator>HinPC</dc:creator>
  <cp:lastModifiedBy>Margi Grey</cp:lastModifiedBy>
  <cp:revision>2</cp:revision>
  <dcterms:created xsi:type="dcterms:W3CDTF">2017-02-22T05:50:33Z</dcterms:created>
  <dcterms:modified xsi:type="dcterms:W3CDTF">2017-03-08T03:07:32Z</dcterms:modified>
</cp:coreProperties>
</file>