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4658" r:id="rId2"/>
    <p:sldMasterId id="2147484670" r:id="rId3"/>
  </p:sldMasterIdLst>
  <p:notesMasterIdLst>
    <p:notesMasterId r:id="rId25"/>
  </p:notesMasterIdLst>
  <p:handoutMasterIdLst>
    <p:handoutMasterId r:id="rId26"/>
  </p:handoutMasterIdLst>
  <p:sldIdLst>
    <p:sldId id="287" r:id="rId4"/>
    <p:sldId id="313" r:id="rId5"/>
    <p:sldId id="315" r:id="rId6"/>
    <p:sldId id="270" r:id="rId7"/>
    <p:sldId id="273" r:id="rId8"/>
    <p:sldId id="282" r:id="rId9"/>
    <p:sldId id="303" r:id="rId10"/>
    <p:sldId id="311" r:id="rId11"/>
    <p:sldId id="304" r:id="rId12"/>
    <p:sldId id="279" r:id="rId13"/>
    <p:sldId id="305" r:id="rId14"/>
    <p:sldId id="306" r:id="rId15"/>
    <p:sldId id="307" r:id="rId16"/>
    <p:sldId id="308" r:id="rId17"/>
    <p:sldId id="280" r:id="rId18"/>
    <p:sldId id="312" r:id="rId19"/>
    <p:sldId id="309" r:id="rId20"/>
    <p:sldId id="301" r:id="rId21"/>
    <p:sldId id="296" r:id="rId22"/>
    <p:sldId id="265" r:id="rId23"/>
    <p:sldId id="284" r:id="rId24"/>
  </p:sldIdLst>
  <p:sldSz cx="12192000" cy="6858000"/>
  <p:notesSz cx="6797675" cy="99266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E8870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F16C4E-55F4-18C2-F56E-26ADECE0BBD3}" v="675" dt="2021-06-06T23:32:13.8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083" autoAdjust="0"/>
    <p:restoredTop sz="84466" autoAdjust="0"/>
  </p:normalViewPr>
  <p:slideViewPr>
    <p:cSldViewPr>
      <p:cViewPr varScale="1">
        <p:scale>
          <a:sx n="71" d="100"/>
          <a:sy n="71" d="100"/>
        </p:scale>
        <p:origin x="1013" y="67"/>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p:cViewPr varScale="1">
        <p:scale>
          <a:sx n="58" d="100"/>
          <a:sy n="58" d="100"/>
        </p:scale>
        <p:origin x="2678" y="5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ija Puolitaival" userId="S::tpuolitaival@unitec.ac.nz::f78e94da-f064-4062-bf7e-4b47fa3839bb" providerId="AD" clId="Web-{D7F16C4E-55F4-18C2-F56E-26ADECE0BBD3}"/>
    <pc:docChg chg="addSld delSld modSld sldOrd">
      <pc:chgData name="Taija Puolitaival" userId="S::tpuolitaival@unitec.ac.nz::f78e94da-f064-4062-bf7e-4b47fa3839bb" providerId="AD" clId="Web-{D7F16C4E-55F4-18C2-F56E-26ADECE0BBD3}" dt="2021-06-06T23:32:13.810" v="633" actId="20577"/>
      <pc:docMkLst>
        <pc:docMk/>
      </pc:docMkLst>
      <pc:sldChg chg="addSp delSp modSp">
        <pc:chgData name="Taija Puolitaival" userId="S::tpuolitaival@unitec.ac.nz::f78e94da-f064-4062-bf7e-4b47fa3839bb" providerId="AD" clId="Web-{D7F16C4E-55F4-18C2-F56E-26ADECE0BBD3}" dt="2021-06-06T21:58:03.915" v="20" actId="1076"/>
        <pc:sldMkLst>
          <pc:docMk/>
          <pc:sldMk cId="0" sldId="279"/>
        </pc:sldMkLst>
        <pc:spChg chg="mod">
          <ac:chgData name="Taija Puolitaival" userId="S::tpuolitaival@unitec.ac.nz::f78e94da-f064-4062-bf7e-4b47fa3839bb" providerId="AD" clId="Web-{D7F16C4E-55F4-18C2-F56E-26ADECE0BBD3}" dt="2021-06-06T21:57:55.540" v="17" actId="20577"/>
          <ac:spMkLst>
            <pc:docMk/>
            <pc:sldMk cId="0" sldId="279"/>
            <ac:spMk id="43010" creationId="{2469B77D-F2B1-4EFA-93CA-AE21FEDC16A2}"/>
          </ac:spMkLst>
        </pc:spChg>
        <pc:spChg chg="mod">
          <ac:chgData name="Taija Puolitaival" userId="S::tpuolitaival@unitec.ac.nz::f78e94da-f064-4062-bf7e-4b47fa3839bb" providerId="AD" clId="Web-{D7F16C4E-55F4-18C2-F56E-26ADECE0BBD3}" dt="2021-06-06T21:57:27.883" v="5" actId="20577"/>
          <ac:spMkLst>
            <pc:docMk/>
            <pc:sldMk cId="0" sldId="279"/>
            <ac:spMk id="43011" creationId="{B579DADB-827B-43CE-9735-6F0B02E6CB5C}"/>
          </ac:spMkLst>
        </pc:spChg>
        <pc:picChg chg="add mod">
          <ac:chgData name="Taija Puolitaival" userId="S::tpuolitaival@unitec.ac.nz::f78e94da-f064-4062-bf7e-4b47fa3839bb" providerId="AD" clId="Web-{D7F16C4E-55F4-18C2-F56E-26ADECE0BBD3}" dt="2021-06-06T21:58:03.915" v="20" actId="1076"/>
          <ac:picMkLst>
            <pc:docMk/>
            <pc:sldMk cId="0" sldId="279"/>
            <ac:picMk id="2" creationId="{A75CA0E0-EA4A-466C-9D8C-050CEC01055C}"/>
          </ac:picMkLst>
        </pc:picChg>
        <pc:picChg chg="del">
          <ac:chgData name="Taija Puolitaival" userId="S::tpuolitaival@unitec.ac.nz::f78e94da-f064-4062-bf7e-4b47fa3839bb" providerId="AD" clId="Web-{D7F16C4E-55F4-18C2-F56E-26ADECE0BBD3}" dt="2021-06-06T21:57:12.524" v="0"/>
          <ac:picMkLst>
            <pc:docMk/>
            <pc:sldMk cId="0" sldId="279"/>
            <ac:picMk id="5" creationId="{00000000-0000-0000-0000-000000000000}"/>
          </ac:picMkLst>
        </pc:picChg>
      </pc:sldChg>
      <pc:sldChg chg="modSp">
        <pc:chgData name="Taija Puolitaival" userId="S::tpuolitaival@unitec.ac.nz::f78e94da-f064-4062-bf7e-4b47fa3839bb" providerId="AD" clId="Web-{D7F16C4E-55F4-18C2-F56E-26ADECE0BBD3}" dt="2021-06-06T22:03:21.359" v="56" actId="1076"/>
        <pc:sldMkLst>
          <pc:docMk/>
          <pc:sldMk cId="0" sldId="280"/>
        </pc:sldMkLst>
        <pc:spChg chg="mod">
          <ac:chgData name="Taija Puolitaival" userId="S::tpuolitaival@unitec.ac.nz::f78e94da-f064-4062-bf7e-4b47fa3839bb" providerId="AD" clId="Web-{D7F16C4E-55F4-18C2-F56E-26ADECE0BBD3}" dt="2021-06-06T22:03:21.359" v="56" actId="1076"/>
          <ac:spMkLst>
            <pc:docMk/>
            <pc:sldMk cId="0" sldId="280"/>
            <ac:spMk id="10" creationId="{0FB0939E-1D0C-413F-8E93-0A2D17693CBD}"/>
          </ac:spMkLst>
        </pc:spChg>
        <pc:picChg chg="mod">
          <ac:chgData name="Taija Puolitaival" userId="S::tpuolitaival@unitec.ac.nz::f78e94da-f064-4062-bf7e-4b47fa3839bb" providerId="AD" clId="Web-{D7F16C4E-55F4-18C2-F56E-26ADECE0BBD3}" dt="2021-06-06T22:03:16.562" v="54" actId="1076"/>
          <ac:picMkLst>
            <pc:docMk/>
            <pc:sldMk cId="0" sldId="280"/>
            <ac:picMk id="11" creationId="{00000000-0000-0000-0000-000000000000}"/>
          </ac:picMkLst>
        </pc:picChg>
      </pc:sldChg>
      <pc:sldChg chg="modSp">
        <pc:chgData name="Taija Puolitaival" userId="S::tpuolitaival@unitec.ac.nz::f78e94da-f064-4062-bf7e-4b47fa3839bb" providerId="AD" clId="Web-{D7F16C4E-55F4-18C2-F56E-26ADECE0BBD3}" dt="2021-06-06T23:25:31.770" v="621" actId="20577"/>
        <pc:sldMkLst>
          <pc:docMk/>
          <pc:sldMk cId="0" sldId="284"/>
        </pc:sldMkLst>
        <pc:spChg chg="mod">
          <ac:chgData name="Taija Puolitaival" userId="S::tpuolitaival@unitec.ac.nz::f78e94da-f064-4062-bf7e-4b47fa3839bb" providerId="AD" clId="Web-{D7F16C4E-55F4-18C2-F56E-26ADECE0BBD3}" dt="2021-06-06T23:25:31.770" v="621" actId="20577"/>
          <ac:spMkLst>
            <pc:docMk/>
            <pc:sldMk cId="0" sldId="284"/>
            <ac:spMk id="69634" creationId="{C4725304-76D9-441C-8BAE-1E2123141FA8}"/>
          </ac:spMkLst>
        </pc:spChg>
      </pc:sldChg>
      <pc:sldChg chg="modSp">
        <pc:chgData name="Taija Puolitaival" userId="S::tpuolitaival@unitec.ac.nz::f78e94da-f064-4062-bf7e-4b47fa3839bb" providerId="AD" clId="Web-{D7F16C4E-55F4-18C2-F56E-26ADECE0BBD3}" dt="2021-06-06T23:24:20.565" v="615"/>
        <pc:sldMkLst>
          <pc:docMk/>
          <pc:sldMk cId="0" sldId="287"/>
        </pc:sldMkLst>
        <pc:spChg chg="mod">
          <ac:chgData name="Taija Puolitaival" userId="S::tpuolitaival@unitec.ac.nz::f78e94da-f064-4062-bf7e-4b47fa3839bb" providerId="AD" clId="Web-{D7F16C4E-55F4-18C2-F56E-26ADECE0BBD3}" dt="2021-06-06T23:24:20.565" v="615"/>
          <ac:spMkLst>
            <pc:docMk/>
            <pc:sldMk cId="0" sldId="287"/>
            <ac:spMk id="22531" creationId="{9631BDAA-5718-4B9C-A044-D4AF518F5883}"/>
          </ac:spMkLst>
        </pc:spChg>
      </pc:sldChg>
      <pc:sldChg chg="addSp delSp modSp">
        <pc:chgData name="Taija Puolitaival" userId="S::tpuolitaival@unitec.ac.nz::f78e94da-f064-4062-bf7e-4b47fa3839bb" providerId="AD" clId="Web-{D7F16C4E-55F4-18C2-F56E-26ADECE0BBD3}" dt="2021-06-06T22:17:15.126" v="302" actId="1076"/>
        <pc:sldMkLst>
          <pc:docMk/>
          <pc:sldMk cId="0" sldId="303"/>
        </pc:sldMkLst>
        <pc:spChg chg="mod ord">
          <ac:chgData name="Taija Puolitaival" userId="S::tpuolitaival@unitec.ac.nz::f78e94da-f064-4062-bf7e-4b47fa3839bb" providerId="AD" clId="Web-{D7F16C4E-55F4-18C2-F56E-26ADECE0BBD3}" dt="2021-06-06T22:17:15.126" v="302" actId="1076"/>
          <ac:spMkLst>
            <pc:docMk/>
            <pc:sldMk cId="0" sldId="303"/>
            <ac:spMk id="39938" creationId="{B4C7534A-C981-4FAE-B0BF-CD8FF8FFBDBE}"/>
          </ac:spMkLst>
        </pc:spChg>
        <pc:spChg chg="mod">
          <ac:chgData name="Taija Puolitaival" userId="S::tpuolitaival@unitec.ac.nz::f78e94da-f064-4062-bf7e-4b47fa3839bb" providerId="AD" clId="Web-{D7F16C4E-55F4-18C2-F56E-26ADECE0BBD3}" dt="2021-06-06T22:15:56.234" v="294" actId="20577"/>
          <ac:spMkLst>
            <pc:docMk/>
            <pc:sldMk cId="0" sldId="303"/>
            <ac:spMk id="39940" creationId="{7DD539E7-D13A-4E8E-82C2-261479B95BA5}"/>
          </ac:spMkLst>
        </pc:spChg>
        <pc:picChg chg="add mod">
          <ac:chgData name="Taija Puolitaival" userId="S::tpuolitaival@unitec.ac.nz::f78e94da-f064-4062-bf7e-4b47fa3839bb" providerId="AD" clId="Web-{D7F16C4E-55F4-18C2-F56E-26ADECE0BBD3}" dt="2021-06-06T22:17:11.391" v="301" actId="14100"/>
          <ac:picMkLst>
            <pc:docMk/>
            <pc:sldMk cId="0" sldId="303"/>
            <ac:picMk id="2" creationId="{25D3DED8-042D-4C9C-977D-9CD3E2D78DFB}"/>
          </ac:picMkLst>
        </pc:picChg>
        <pc:picChg chg="del">
          <ac:chgData name="Taija Puolitaival" userId="S::tpuolitaival@unitec.ac.nz::f78e94da-f064-4062-bf7e-4b47fa3839bb" providerId="AD" clId="Web-{D7F16C4E-55F4-18C2-F56E-26ADECE0BBD3}" dt="2021-06-06T22:14:36.685" v="277"/>
          <ac:picMkLst>
            <pc:docMk/>
            <pc:sldMk cId="0" sldId="303"/>
            <ac:picMk id="39939" creationId="{951ECE82-5CDF-4BE8-A50F-C45073981ADD}"/>
          </ac:picMkLst>
        </pc:picChg>
      </pc:sldChg>
      <pc:sldChg chg="modSp">
        <pc:chgData name="Taija Puolitaival" userId="S::tpuolitaival@unitec.ac.nz::f78e94da-f064-4062-bf7e-4b47fa3839bb" providerId="AD" clId="Web-{D7F16C4E-55F4-18C2-F56E-26ADECE0BBD3}" dt="2021-06-06T22:06:48.269" v="106" actId="20577"/>
        <pc:sldMkLst>
          <pc:docMk/>
          <pc:sldMk cId="0" sldId="304"/>
        </pc:sldMkLst>
        <pc:spChg chg="mod">
          <ac:chgData name="Taija Puolitaival" userId="S::tpuolitaival@unitec.ac.nz::f78e94da-f064-4062-bf7e-4b47fa3839bb" providerId="AD" clId="Web-{D7F16C4E-55F4-18C2-F56E-26ADECE0BBD3}" dt="2021-06-06T22:06:48.269" v="106" actId="20577"/>
          <ac:spMkLst>
            <pc:docMk/>
            <pc:sldMk cId="0" sldId="304"/>
            <ac:spMk id="2" creationId="{7FD2B6A9-22AB-4D42-9FEC-8695912DAF76}"/>
          </ac:spMkLst>
        </pc:spChg>
      </pc:sldChg>
      <pc:sldChg chg="addSp modSp mod modClrScheme chgLayout">
        <pc:chgData name="Taija Puolitaival" userId="S::tpuolitaival@unitec.ac.nz::f78e94da-f064-4062-bf7e-4b47fa3839bb" providerId="AD" clId="Web-{D7F16C4E-55F4-18C2-F56E-26ADECE0BBD3}" dt="2021-06-06T22:09:37.086" v="157" actId="1076"/>
        <pc:sldMkLst>
          <pc:docMk/>
          <pc:sldMk cId="0" sldId="305"/>
        </pc:sldMkLst>
        <pc:spChg chg="add mod ord">
          <ac:chgData name="Taija Puolitaival" userId="S::tpuolitaival@unitec.ac.nz::f78e94da-f064-4062-bf7e-4b47fa3839bb" providerId="AD" clId="Web-{D7F16C4E-55F4-18C2-F56E-26ADECE0BBD3}" dt="2021-06-06T22:09:26.976" v="154" actId="1076"/>
          <ac:spMkLst>
            <pc:docMk/>
            <pc:sldMk cId="0" sldId="305"/>
            <ac:spMk id="2" creationId="{52DA991F-8E49-4185-AE83-55C35E898C52}"/>
          </ac:spMkLst>
        </pc:spChg>
        <pc:spChg chg="add mod ord">
          <ac:chgData name="Taija Puolitaival" userId="S::tpuolitaival@unitec.ac.nz::f78e94da-f064-4062-bf7e-4b47fa3839bb" providerId="AD" clId="Web-{D7F16C4E-55F4-18C2-F56E-26ADECE0BBD3}" dt="2021-06-06T22:09:34.477" v="156" actId="1076"/>
          <ac:spMkLst>
            <pc:docMk/>
            <pc:sldMk cId="0" sldId="305"/>
            <ac:spMk id="3" creationId="{C52F17B8-50E4-476A-BA57-AA4EDFE8E3B8}"/>
          </ac:spMkLst>
        </pc:spChg>
        <pc:spChg chg="add mod ord">
          <ac:chgData name="Taija Puolitaival" userId="S::tpuolitaival@unitec.ac.nz::f78e94da-f064-4062-bf7e-4b47fa3839bb" providerId="AD" clId="Web-{D7F16C4E-55F4-18C2-F56E-26ADECE0BBD3}" dt="2021-06-06T22:09:37.086" v="157" actId="1076"/>
          <ac:spMkLst>
            <pc:docMk/>
            <pc:sldMk cId="0" sldId="305"/>
            <ac:spMk id="4" creationId="{BB911270-C75B-47BC-958C-B2C9F5CA35D4}"/>
          </ac:spMkLst>
        </pc:spChg>
        <pc:spChg chg="mod ord">
          <ac:chgData name="Taija Puolitaival" userId="S::tpuolitaival@unitec.ac.nz::f78e94da-f064-4062-bf7e-4b47fa3839bb" providerId="AD" clId="Web-{D7F16C4E-55F4-18C2-F56E-26ADECE0BBD3}" dt="2021-06-06T22:09:29.148" v="155" actId="1076"/>
          <ac:spMkLst>
            <pc:docMk/>
            <pc:sldMk cId="0" sldId="305"/>
            <ac:spMk id="45058" creationId="{77F35C62-47BF-4021-8264-5D68B1EB3BC6}"/>
          </ac:spMkLst>
        </pc:spChg>
        <pc:spChg chg="mod ord">
          <ac:chgData name="Taija Puolitaival" userId="S::tpuolitaival@unitec.ac.nz::f78e94da-f064-4062-bf7e-4b47fa3839bb" providerId="AD" clId="Web-{D7F16C4E-55F4-18C2-F56E-26ADECE0BBD3}" dt="2021-06-06T22:09:20.679" v="153"/>
          <ac:spMkLst>
            <pc:docMk/>
            <pc:sldMk cId="0" sldId="305"/>
            <ac:spMk id="45059" creationId="{190CE725-3DC5-4380-8CB3-FC38970A0232}"/>
          </ac:spMkLst>
        </pc:spChg>
        <pc:spChg chg="mod">
          <ac:chgData name="Taija Puolitaival" userId="S::tpuolitaival@unitec.ac.nz::f78e94da-f064-4062-bf7e-4b47fa3839bb" providerId="AD" clId="Web-{D7F16C4E-55F4-18C2-F56E-26ADECE0BBD3}" dt="2021-06-06T22:04:47.642" v="69" actId="1076"/>
          <ac:spMkLst>
            <pc:docMk/>
            <pc:sldMk cId="0" sldId="305"/>
            <ac:spMk id="45060" creationId="{0FB0939E-1D0C-413F-8E93-0A2D17693CBD}"/>
          </ac:spMkLst>
        </pc:spChg>
      </pc:sldChg>
      <pc:sldChg chg="modSp">
        <pc:chgData name="Taija Puolitaival" userId="S::tpuolitaival@unitec.ac.nz::f78e94da-f064-4062-bf7e-4b47fa3839bb" providerId="AD" clId="Web-{D7F16C4E-55F4-18C2-F56E-26ADECE0BBD3}" dt="2021-06-06T22:18:02.970" v="305" actId="1076"/>
        <pc:sldMkLst>
          <pc:docMk/>
          <pc:sldMk cId="0" sldId="306"/>
        </pc:sldMkLst>
        <pc:spChg chg="mod">
          <ac:chgData name="Taija Puolitaival" userId="S::tpuolitaival@unitec.ac.nz::f78e94da-f064-4062-bf7e-4b47fa3839bb" providerId="AD" clId="Web-{D7F16C4E-55F4-18C2-F56E-26ADECE0BBD3}" dt="2021-06-06T22:18:02.970" v="305" actId="1076"/>
          <ac:spMkLst>
            <pc:docMk/>
            <pc:sldMk cId="0" sldId="306"/>
            <ac:spMk id="8" creationId="{0FB0939E-1D0C-413F-8E93-0A2D17693CBD}"/>
          </ac:spMkLst>
        </pc:spChg>
      </pc:sldChg>
      <pc:sldChg chg="addSp modSp mod modClrScheme chgLayout">
        <pc:chgData name="Taija Puolitaival" userId="S::tpuolitaival@unitec.ac.nz::f78e94da-f064-4062-bf7e-4b47fa3839bb" providerId="AD" clId="Web-{D7F16C4E-55F4-18C2-F56E-26ADECE0BBD3}" dt="2021-06-06T22:13:20.465" v="276" actId="20577"/>
        <pc:sldMkLst>
          <pc:docMk/>
          <pc:sldMk cId="0" sldId="307"/>
        </pc:sldMkLst>
        <pc:spChg chg="add mod ord">
          <ac:chgData name="Taija Puolitaival" userId="S::tpuolitaival@unitec.ac.nz::f78e94da-f064-4062-bf7e-4b47fa3839bb" providerId="AD" clId="Web-{D7F16C4E-55F4-18C2-F56E-26ADECE0BBD3}" dt="2021-06-06T22:12:09.261" v="258" actId="1076"/>
          <ac:spMkLst>
            <pc:docMk/>
            <pc:sldMk cId="0" sldId="307"/>
            <ac:spMk id="2" creationId="{D3CA689D-609A-48C2-AC04-26ADCED53AB0}"/>
          </ac:spMkLst>
        </pc:spChg>
        <pc:spChg chg="add mod ord">
          <ac:chgData name="Taija Puolitaival" userId="S::tpuolitaival@unitec.ac.nz::f78e94da-f064-4062-bf7e-4b47fa3839bb" providerId="AD" clId="Web-{D7F16C4E-55F4-18C2-F56E-26ADECE0BBD3}" dt="2021-06-06T22:12:14.417" v="259" actId="1076"/>
          <ac:spMkLst>
            <pc:docMk/>
            <pc:sldMk cId="0" sldId="307"/>
            <ac:spMk id="3" creationId="{82DA6362-08BC-47A5-B1ED-5DD51D370C47}"/>
          </ac:spMkLst>
        </pc:spChg>
        <pc:spChg chg="add mod ord">
          <ac:chgData name="Taija Puolitaival" userId="S::tpuolitaival@unitec.ac.nz::f78e94da-f064-4062-bf7e-4b47fa3839bb" providerId="AD" clId="Web-{D7F16C4E-55F4-18C2-F56E-26ADECE0BBD3}" dt="2021-06-06T22:13:08.449" v="273" actId="20577"/>
          <ac:spMkLst>
            <pc:docMk/>
            <pc:sldMk cId="0" sldId="307"/>
            <ac:spMk id="4" creationId="{B4669413-6107-4D45-A260-26FE7F67BD98}"/>
          </ac:spMkLst>
        </pc:spChg>
        <pc:spChg chg="mod">
          <ac:chgData name="Taija Puolitaival" userId="S::tpuolitaival@unitec.ac.nz::f78e94da-f064-4062-bf7e-4b47fa3839bb" providerId="AD" clId="Web-{D7F16C4E-55F4-18C2-F56E-26ADECE0BBD3}" dt="2021-06-06T22:13:11.699" v="274" actId="1076"/>
          <ac:spMkLst>
            <pc:docMk/>
            <pc:sldMk cId="0" sldId="307"/>
            <ac:spMk id="5" creationId="{0FB0939E-1D0C-413F-8E93-0A2D17693CBD}"/>
          </ac:spMkLst>
        </pc:spChg>
        <pc:spChg chg="mod ord">
          <ac:chgData name="Taija Puolitaival" userId="S::tpuolitaival@unitec.ac.nz::f78e94da-f064-4062-bf7e-4b47fa3839bb" providerId="AD" clId="Web-{D7F16C4E-55F4-18C2-F56E-26ADECE0BBD3}" dt="2021-06-06T22:13:20.465" v="276" actId="20577"/>
          <ac:spMkLst>
            <pc:docMk/>
            <pc:sldMk cId="0" sldId="307"/>
            <ac:spMk id="47106" creationId="{2854B6FC-EC4A-49EE-A688-405405F1869F}"/>
          </ac:spMkLst>
        </pc:spChg>
        <pc:spChg chg="mod ord">
          <ac:chgData name="Taija Puolitaival" userId="S::tpuolitaival@unitec.ac.nz::f78e94da-f064-4062-bf7e-4b47fa3839bb" providerId="AD" clId="Web-{D7F16C4E-55F4-18C2-F56E-26ADECE0BBD3}" dt="2021-06-06T22:12:05.886" v="257"/>
          <ac:spMkLst>
            <pc:docMk/>
            <pc:sldMk cId="0" sldId="307"/>
            <ac:spMk id="47107" creationId="{79B906F5-BA89-41F3-98B0-373591BDD20C}"/>
          </ac:spMkLst>
        </pc:spChg>
      </pc:sldChg>
      <pc:sldChg chg="modSp">
        <pc:chgData name="Taija Puolitaival" userId="S::tpuolitaival@unitec.ac.nz::f78e94da-f064-4062-bf7e-4b47fa3839bb" providerId="AD" clId="Web-{D7F16C4E-55F4-18C2-F56E-26ADECE0BBD3}" dt="2021-06-06T22:03:32.718" v="61" actId="1076"/>
        <pc:sldMkLst>
          <pc:docMk/>
          <pc:sldMk cId="0" sldId="308"/>
        </pc:sldMkLst>
        <pc:spChg chg="mod">
          <ac:chgData name="Taija Puolitaival" userId="S::tpuolitaival@unitec.ac.nz::f78e94da-f064-4062-bf7e-4b47fa3839bb" providerId="AD" clId="Web-{D7F16C4E-55F4-18C2-F56E-26ADECE0BBD3}" dt="2021-06-06T22:03:32.718" v="61" actId="1076"/>
          <ac:spMkLst>
            <pc:docMk/>
            <pc:sldMk cId="0" sldId="308"/>
            <ac:spMk id="9" creationId="{0FB0939E-1D0C-413F-8E93-0A2D17693CBD}"/>
          </ac:spMkLst>
        </pc:spChg>
      </pc:sldChg>
      <pc:sldChg chg="modSp new del">
        <pc:chgData name="Taija Puolitaival" userId="S::tpuolitaival@unitec.ac.nz::f78e94da-f064-4062-bf7e-4b47fa3839bb" providerId="AD" clId="Web-{D7F16C4E-55F4-18C2-F56E-26ADECE0BBD3}" dt="2021-06-06T23:24:38.347" v="616"/>
        <pc:sldMkLst>
          <pc:docMk/>
          <pc:sldMk cId="2156608659" sldId="310"/>
        </pc:sldMkLst>
        <pc:spChg chg="mod">
          <ac:chgData name="Taija Puolitaival" userId="S::tpuolitaival@unitec.ac.nz::f78e94da-f064-4062-bf7e-4b47fa3839bb" providerId="AD" clId="Web-{D7F16C4E-55F4-18C2-F56E-26ADECE0BBD3}" dt="2021-06-06T21:59:31.730" v="36" actId="20577"/>
          <ac:spMkLst>
            <pc:docMk/>
            <pc:sldMk cId="2156608659" sldId="310"/>
            <ac:spMk id="2" creationId="{4FC7F157-D7F1-4D40-A116-A78C78AEF471}"/>
          </ac:spMkLst>
        </pc:spChg>
        <pc:spChg chg="mod">
          <ac:chgData name="Taija Puolitaival" userId="S::tpuolitaival@unitec.ac.nz::f78e94da-f064-4062-bf7e-4b47fa3839bb" providerId="AD" clId="Web-{D7F16C4E-55F4-18C2-F56E-26ADECE0BBD3}" dt="2021-06-06T22:00:18.777" v="46" actId="20577"/>
          <ac:spMkLst>
            <pc:docMk/>
            <pc:sldMk cId="2156608659" sldId="310"/>
            <ac:spMk id="3" creationId="{D3379A50-F780-4F2E-819F-8E552DCD4C3F}"/>
          </ac:spMkLst>
        </pc:spChg>
      </pc:sldChg>
      <pc:sldChg chg="modSp new">
        <pc:chgData name="Taija Puolitaival" userId="S::tpuolitaival@unitec.ac.nz::f78e94da-f064-4062-bf7e-4b47fa3839bb" providerId="AD" clId="Web-{D7F16C4E-55F4-18C2-F56E-26ADECE0BBD3}" dt="2021-06-06T22:20:27.442" v="326" actId="20577"/>
        <pc:sldMkLst>
          <pc:docMk/>
          <pc:sldMk cId="1735735024" sldId="311"/>
        </pc:sldMkLst>
        <pc:spChg chg="mod">
          <ac:chgData name="Taija Puolitaival" userId="S::tpuolitaival@unitec.ac.nz::f78e94da-f064-4062-bf7e-4b47fa3839bb" providerId="AD" clId="Web-{D7F16C4E-55F4-18C2-F56E-26ADECE0BBD3}" dt="2021-06-06T22:19:34.160" v="315"/>
          <ac:spMkLst>
            <pc:docMk/>
            <pc:sldMk cId="1735735024" sldId="311"/>
            <ac:spMk id="2" creationId="{90E19910-BF8A-46A2-BB76-3F1122FF100D}"/>
          </ac:spMkLst>
        </pc:spChg>
        <pc:spChg chg="mod">
          <ac:chgData name="Taija Puolitaival" userId="S::tpuolitaival@unitec.ac.nz::f78e94da-f064-4062-bf7e-4b47fa3839bb" providerId="AD" clId="Web-{D7F16C4E-55F4-18C2-F56E-26ADECE0BBD3}" dt="2021-06-06T22:20:27.442" v="326" actId="20577"/>
          <ac:spMkLst>
            <pc:docMk/>
            <pc:sldMk cId="1735735024" sldId="311"/>
            <ac:spMk id="3" creationId="{98D0C808-2011-412C-B52C-9EF4E879C297}"/>
          </ac:spMkLst>
        </pc:spChg>
      </pc:sldChg>
      <pc:sldChg chg="modSp new ord">
        <pc:chgData name="Taija Puolitaival" userId="S::tpuolitaival@unitec.ac.nz::f78e94da-f064-4062-bf7e-4b47fa3839bb" providerId="AD" clId="Web-{D7F16C4E-55F4-18C2-F56E-26ADECE0BBD3}" dt="2021-06-06T23:32:13.810" v="633" actId="20577"/>
        <pc:sldMkLst>
          <pc:docMk/>
          <pc:sldMk cId="602417423" sldId="312"/>
        </pc:sldMkLst>
        <pc:spChg chg="mod">
          <ac:chgData name="Taija Puolitaival" userId="S::tpuolitaival@unitec.ac.nz::f78e94da-f064-4062-bf7e-4b47fa3839bb" providerId="AD" clId="Web-{D7F16C4E-55F4-18C2-F56E-26ADECE0BBD3}" dt="2021-06-06T23:32:13.810" v="633" actId="20577"/>
          <ac:spMkLst>
            <pc:docMk/>
            <pc:sldMk cId="602417423" sldId="312"/>
            <ac:spMk id="2" creationId="{5F5F1335-14D0-4409-8901-166FB644E8E9}"/>
          </ac:spMkLst>
        </pc:spChg>
        <pc:spChg chg="mod">
          <ac:chgData name="Taija Puolitaival" userId="S::tpuolitaival@unitec.ac.nz::f78e94da-f064-4062-bf7e-4b47fa3839bb" providerId="AD" clId="Web-{D7F16C4E-55F4-18C2-F56E-26ADECE0BBD3}" dt="2021-06-06T22:21:02.192" v="330" actId="20577"/>
          <ac:spMkLst>
            <pc:docMk/>
            <pc:sldMk cId="602417423" sldId="312"/>
            <ac:spMk id="3" creationId="{FD75BF07-71B8-4132-8684-9835C3094A46}"/>
          </ac:spMkLst>
        </pc:spChg>
      </pc:sldChg>
      <pc:sldChg chg="addSp modSp new addAnim modAnim">
        <pc:chgData name="Taija Puolitaival" userId="S::tpuolitaival@unitec.ac.nz::f78e94da-f064-4062-bf7e-4b47fa3839bb" providerId="AD" clId="Web-{D7F16C4E-55F4-18C2-F56E-26ADECE0BBD3}" dt="2021-06-06T23:23:37.096" v="598"/>
        <pc:sldMkLst>
          <pc:docMk/>
          <pc:sldMk cId="2012738048" sldId="313"/>
        </pc:sldMkLst>
        <pc:spChg chg="mod">
          <ac:chgData name="Taija Puolitaival" userId="S::tpuolitaival@unitec.ac.nz::f78e94da-f064-4062-bf7e-4b47fa3839bb" providerId="AD" clId="Web-{D7F16C4E-55F4-18C2-F56E-26ADECE0BBD3}" dt="2021-06-06T23:23:24.564" v="596"/>
          <ac:spMkLst>
            <pc:docMk/>
            <pc:sldMk cId="2012738048" sldId="313"/>
            <ac:spMk id="2" creationId="{B8635378-750E-4CFB-8648-27874E348069}"/>
          </ac:spMkLst>
        </pc:spChg>
        <pc:spChg chg="mod">
          <ac:chgData name="Taija Puolitaival" userId="S::tpuolitaival@unitec.ac.nz::f78e94da-f064-4062-bf7e-4b47fa3839bb" providerId="AD" clId="Web-{D7F16C4E-55F4-18C2-F56E-26ADECE0BBD3}" dt="2021-06-06T23:22:41.188" v="586" actId="1076"/>
          <ac:spMkLst>
            <pc:docMk/>
            <pc:sldMk cId="2012738048" sldId="313"/>
            <ac:spMk id="3" creationId="{A296DD85-A0D6-452B-8F60-D4E1FD223E30}"/>
          </ac:spMkLst>
        </pc:spChg>
        <pc:spChg chg="add mod">
          <ac:chgData name="Taija Puolitaival" userId="S::tpuolitaival@unitec.ac.nz::f78e94da-f064-4062-bf7e-4b47fa3839bb" providerId="AD" clId="Web-{D7F16C4E-55F4-18C2-F56E-26ADECE0BBD3}" dt="2021-06-06T23:23:10.298" v="593" actId="1076"/>
          <ac:spMkLst>
            <pc:docMk/>
            <pc:sldMk cId="2012738048" sldId="313"/>
            <ac:spMk id="4" creationId="{40828462-8E07-4404-A2D8-716DD2A4A3B4}"/>
          </ac:spMkLst>
        </pc:spChg>
      </pc:sldChg>
      <pc:sldChg chg="modSp add del replId">
        <pc:chgData name="Taija Puolitaival" userId="S::tpuolitaival@unitec.ac.nz::f78e94da-f064-4062-bf7e-4b47fa3839bb" providerId="AD" clId="Web-{D7F16C4E-55F4-18C2-F56E-26ADECE0BBD3}" dt="2021-06-06T23:19:08.121" v="565"/>
        <pc:sldMkLst>
          <pc:docMk/>
          <pc:sldMk cId="384827476" sldId="314"/>
        </pc:sldMkLst>
        <pc:spChg chg="mod">
          <ac:chgData name="Taija Puolitaival" userId="S::tpuolitaival@unitec.ac.nz::f78e94da-f064-4062-bf7e-4b47fa3839bb" providerId="AD" clId="Web-{D7F16C4E-55F4-18C2-F56E-26ADECE0BBD3}" dt="2021-06-06T23:07:15.481" v="522" actId="20577"/>
          <ac:spMkLst>
            <pc:docMk/>
            <pc:sldMk cId="384827476" sldId="314"/>
            <ac:spMk id="2" creationId="{B8635378-750E-4CFB-8648-27874E348069}"/>
          </ac:spMkLst>
        </pc:spChg>
      </pc:sldChg>
      <pc:sldChg chg="add del replId">
        <pc:chgData name="Taija Puolitaival" userId="S::tpuolitaival@unitec.ac.nz::f78e94da-f064-4062-bf7e-4b47fa3839bb" providerId="AD" clId="Web-{D7F16C4E-55F4-18C2-F56E-26ADECE0BBD3}" dt="2021-06-06T23:06:57.512" v="512"/>
        <pc:sldMkLst>
          <pc:docMk/>
          <pc:sldMk cId="666201594" sldId="314"/>
        </pc:sldMkLst>
      </pc:sldChg>
      <pc:sldChg chg="new del">
        <pc:chgData name="Taija Puolitaival" userId="S::tpuolitaival@unitec.ac.nz::f78e94da-f064-4062-bf7e-4b47fa3839bb" providerId="AD" clId="Web-{D7F16C4E-55F4-18C2-F56E-26ADECE0BBD3}" dt="2021-06-06T23:06:50.871" v="510"/>
        <pc:sldMkLst>
          <pc:docMk/>
          <pc:sldMk cId="1872118935" sldId="314"/>
        </pc:sldMkLst>
      </pc:sldChg>
      <pc:sldChg chg="addSp delSp modSp add replId">
        <pc:chgData name="Taija Puolitaival" userId="S::tpuolitaival@unitec.ac.nz::f78e94da-f064-4062-bf7e-4b47fa3839bb" providerId="AD" clId="Web-{D7F16C4E-55F4-18C2-F56E-26ADECE0BBD3}" dt="2021-06-06T23:24:00.080" v="603" actId="1076"/>
        <pc:sldMkLst>
          <pc:docMk/>
          <pc:sldMk cId="2465841672" sldId="315"/>
        </pc:sldMkLst>
        <pc:spChg chg="del mod">
          <ac:chgData name="Taija Puolitaival" userId="S::tpuolitaival@unitec.ac.nz::f78e94da-f064-4062-bf7e-4b47fa3839bb" providerId="AD" clId="Web-{D7F16C4E-55F4-18C2-F56E-26ADECE0BBD3}" dt="2021-06-06T23:23:56.752" v="602"/>
          <ac:spMkLst>
            <pc:docMk/>
            <pc:sldMk cId="2465841672" sldId="315"/>
            <ac:spMk id="3" creationId="{A296DD85-A0D6-452B-8F60-D4E1FD223E30}"/>
          </ac:spMkLst>
        </pc:spChg>
        <pc:spChg chg="add mod">
          <ac:chgData name="Taija Puolitaival" userId="S::tpuolitaival@unitec.ac.nz::f78e94da-f064-4062-bf7e-4b47fa3839bb" providerId="AD" clId="Web-{D7F16C4E-55F4-18C2-F56E-26ADECE0BBD3}" dt="2021-06-06T23:24:00.080" v="603" actId="1076"/>
          <ac:spMkLst>
            <pc:docMk/>
            <pc:sldMk cId="2465841672" sldId="315"/>
            <ac:spMk id="5" creationId="{BF56C6A1-31DB-4238-883B-0E042FB6843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DA0756A-A62E-43B1-9F6D-A9D5443D9B81}"/>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pPr>
              <a:defRPr/>
            </a:pPr>
            <a:endParaRPr lang="en-NZ"/>
          </a:p>
        </p:txBody>
      </p:sp>
      <p:sp>
        <p:nvSpPr>
          <p:cNvPr id="3" name="Date Placeholder 2">
            <a:extLst>
              <a:ext uri="{FF2B5EF4-FFF2-40B4-BE49-F238E27FC236}">
                <a16:creationId xmlns:a16="http://schemas.microsoft.com/office/drawing/2014/main" id="{B61E8498-C88D-439A-A517-B749AB232033}"/>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pPr>
              <a:defRPr/>
            </a:pPr>
            <a:fld id="{1B2A46A7-0632-4C3C-9AE4-181169514E77}" type="datetimeFigureOut">
              <a:rPr lang="en-NZ"/>
              <a:pPr>
                <a:defRPr/>
              </a:pPr>
              <a:t>6/06/2021</a:t>
            </a:fld>
            <a:endParaRPr lang="en-NZ"/>
          </a:p>
        </p:txBody>
      </p:sp>
      <p:sp>
        <p:nvSpPr>
          <p:cNvPr id="4" name="Footer Placeholder 3">
            <a:extLst>
              <a:ext uri="{FF2B5EF4-FFF2-40B4-BE49-F238E27FC236}">
                <a16:creationId xmlns:a16="http://schemas.microsoft.com/office/drawing/2014/main" id="{B78B5298-6F27-4483-BB79-2976E9999274}"/>
              </a:ext>
            </a:extLst>
          </p:cNvPr>
          <p:cNvSpPr>
            <a:spLocks noGrp="1"/>
          </p:cNvSpPr>
          <p:nvPr>
            <p:ph type="ftr" sz="quarter" idx="2"/>
          </p:nvPr>
        </p:nvSpPr>
        <p:spPr>
          <a:xfrm>
            <a:off x="0" y="9428163"/>
            <a:ext cx="2946400" cy="498475"/>
          </a:xfrm>
          <a:prstGeom prst="rect">
            <a:avLst/>
          </a:prstGeom>
        </p:spPr>
        <p:txBody>
          <a:bodyPr vert="horz" lIns="91440" tIns="45720" rIns="91440" bIns="45720" rtlCol="0" anchor="b"/>
          <a:lstStyle>
            <a:lvl1pPr algn="l">
              <a:defRPr sz="1200"/>
            </a:lvl1pPr>
          </a:lstStyle>
          <a:p>
            <a:pPr>
              <a:defRPr/>
            </a:pPr>
            <a:endParaRPr lang="en-NZ"/>
          </a:p>
        </p:txBody>
      </p:sp>
      <p:sp>
        <p:nvSpPr>
          <p:cNvPr id="5" name="Slide Number Placeholder 4">
            <a:extLst>
              <a:ext uri="{FF2B5EF4-FFF2-40B4-BE49-F238E27FC236}">
                <a16:creationId xmlns:a16="http://schemas.microsoft.com/office/drawing/2014/main" id="{2843F1CC-C40B-4C97-A821-E9CCEA269C9D}"/>
              </a:ext>
            </a:extLst>
          </p:cNvPr>
          <p:cNvSpPr>
            <a:spLocks noGrp="1"/>
          </p:cNvSpPr>
          <p:nvPr>
            <p:ph type="sldNum" sz="quarter" idx="3"/>
          </p:nvPr>
        </p:nvSpPr>
        <p:spPr>
          <a:xfrm>
            <a:off x="3849688" y="9428163"/>
            <a:ext cx="2946400" cy="498475"/>
          </a:xfrm>
          <a:prstGeom prst="rect">
            <a:avLst/>
          </a:prstGeom>
        </p:spPr>
        <p:txBody>
          <a:bodyPr vert="horz" lIns="91440" tIns="45720" rIns="91440" bIns="45720" rtlCol="0" anchor="b"/>
          <a:lstStyle>
            <a:lvl1pPr algn="r">
              <a:defRPr sz="1200"/>
            </a:lvl1pPr>
          </a:lstStyle>
          <a:p>
            <a:pPr>
              <a:defRPr/>
            </a:pPr>
            <a:fld id="{1313CA92-43BC-475E-9DB9-03938A727106}" type="slidenum">
              <a:rPr lang="en-NZ"/>
              <a:pPr>
                <a:defRPr/>
              </a:pPr>
              <a:t>‹#›</a:t>
            </a:fld>
            <a:endParaRPr lang="en-NZ"/>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AAB393C-0928-40BF-BC42-4A42704480F0}"/>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NZ"/>
          </a:p>
        </p:txBody>
      </p:sp>
      <p:sp>
        <p:nvSpPr>
          <p:cNvPr id="3" name="Date Placeholder 2">
            <a:extLst>
              <a:ext uri="{FF2B5EF4-FFF2-40B4-BE49-F238E27FC236}">
                <a16:creationId xmlns:a16="http://schemas.microsoft.com/office/drawing/2014/main" id="{CAFBD207-3E67-47EA-BF11-D164DBA25092}"/>
              </a:ext>
            </a:extLst>
          </p:cNvPr>
          <p:cNvSpPr>
            <a:spLocks noGrp="1"/>
          </p:cNvSpPr>
          <p:nvPr>
            <p:ph type="dt"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charset="-128"/>
              </a:defRPr>
            </a:lvl1pPr>
          </a:lstStyle>
          <a:p>
            <a:pPr>
              <a:defRPr/>
            </a:pPr>
            <a:fld id="{8BB05C81-4A3B-4054-BEFA-8A4E0FF2E6B4}" type="datetimeFigureOut">
              <a:rPr lang="en-US"/>
              <a:pPr>
                <a:defRPr/>
              </a:pPr>
              <a:t>6/6/2021</a:t>
            </a:fld>
            <a:endParaRPr lang="en-NZ"/>
          </a:p>
        </p:txBody>
      </p:sp>
      <p:sp>
        <p:nvSpPr>
          <p:cNvPr id="4" name="Slide Image Placeholder 3">
            <a:extLst>
              <a:ext uri="{FF2B5EF4-FFF2-40B4-BE49-F238E27FC236}">
                <a16:creationId xmlns:a16="http://schemas.microsoft.com/office/drawing/2014/main" id="{2CAA2F53-B360-489A-854F-3BACBEFE35A3}"/>
              </a:ext>
            </a:extLst>
          </p:cNvPr>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en-NZ" noProof="0"/>
          </a:p>
        </p:txBody>
      </p:sp>
      <p:sp>
        <p:nvSpPr>
          <p:cNvPr id="5" name="Notes Placeholder 4">
            <a:extLst>
              <a:ext uri="{FF2B5EF4-FFF2-40B4-BE49-F238E27FC236}">
                <a16:creationId xmlns:a16="http://schemas.microsoft.com/office/drawing/2014/main" id="{DAAD0796-5F1F-47AF-AF61-4A9E9440D68C}"/>
              </a:ext>
            </a:extLst>
          </p:cNvPr>
          <p:cNvSpPr>
            <a:spLocks noGrp="1"/>
          </p:cNvSpPr>
          <p:nvPr>
            <p:ph type="body" sz="quarter" idx="3"/>
          </p:nvPr>
        </p:nvSpPr>
        <p:spPr>
          <a:xfrm>
            <a:off x="679450" y="4716463"/>
            <a:ext cx="5438775" cy="446563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NZ" noProof="0"/>
          </a:p>
        </p:txBody>
      </p:sp>
      <p:sp>
        <p:nvSpPr>
          <p:cNvPr id="6" name="Footer Placeholder 5">
            <a:extLst>
              <a:ext uri="{FF2B5EF4-FFF2-40B4-BE49-F238E27FC236}">
                <a16:creationId xmlns:a16="http://schemas.microsoft.com/office/drawing/2014/main" id="{99F1BE44-8DC6-4943-9BC5-EBE743742BAB}"/>
              </a:ext>
            </a:extLst>
          </p:cNvPr>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NZ"/>
          </a:p>
        </p:txBody>
      </p:sp>
      <p:sp>
        <p:nvSpPr>
          <p:cNvPr id="7" name="Slide Number Placeholder 6">
            <a:extLst>
              <a:ext uri="{FF2B5EF4-FFF2-40B4-BE49-F238E27FC236}">
                <a16:creationId xmlns:a16="http://schemas.microsoft.com/office/drawing/2014/main" id="{B8F9464B-4A01-4496-B984-7F35B88C0461}"/>
              </a:ext>
            </a:extLst>
          </p:cNvPr>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19F12189-0C93-4FFB-9D83-ED80D0BB0432}" type="slidenum">
              <a:rPr lang="en-NZ" altLang="en-US"/>
              <a:pPr>
                <a:defRPr/>
              </a:pPr>
              <a:t>‹#›</a:t>
            </a:fld>
            <a:endParaRPr lang="en-NZ"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2423F1A1-11A2-4CDB-BDB7-7A46EB32CA8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DDBE487E-E202-4E16-B34F-A16D263683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NZ" altLang="en-US">
              <a:ea typeface="ＭＳ Ｐゴシック" panose="020B0600070205080204" pitchFamily="34" charset="-128"/>
            </a:endParaRPr>
          </a:p>
        </p:txBody>
      </p:sp>
      <p:sp>
        <p:nvSpPr>
          <p:cNvPr id="31748" name="Slide Number Placeholder 3">
            <a:extLst>
              <a:ext uri="{FF2B5EF4-FFF2-40B4-BE49-F238E27FC236}">
                <a16:creationId xmlns:a16="http://schemas.microsoft.com/office/drawing/2014/main" id="{94BDA970-FCCF-4FFC-B712-BB9529D1C15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93EAF0F-7C17-4597-B09A-2CCDAD5F8EEA}" type="slidenum">
              <a:rPr lang="en-NZ" altLang="en-US" smtClean="0">
                <a:latin typeface="Calibri" panose="020F0502020204030204" pitchFamily="34" charset="0"/>
              </a:rPr>
              <a:pPr/>
              <a:t>2</a:t>
            </a:fld>
            <a:endParaRPr lang="en-NZ"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D1E916DB-01B5-4948-8F0D-6FC313B8FB6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BE55221F-D938-4DC8-8122-F40B71E738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NZ" altLang="en-US">
              <a:ea typeface="ＭＳ Ｐゴシック" panose="020B0600070205080204" pitchFamily="34" charset="-128"/>
            </a:endParaRPr>
          </a:p>
        </p:txBody>
      </p:sp>
      <p:sp>
        <p:nvSpPr>
          <p:cNvPr id="33796" name="Slide Number Placeholder 3">
            <a:extLst>
              <a:ext uri="{FF2B5EF4-FFF2-40B4-BE49-F238E27FC236}">
                <a16:creationId xmlns:a16="http://schemas.microsoft.com/office/drawing/2014/main" id="{FE569252-7221-4081-81E8-41A263B1A6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3B58C5A-D562-4393-B04E-D7A2E497B72F}" type="slidenum">
              <a:rPr lang="en-NZ" altLang="en-US" smtClean="0">
                <a:latin typeface="Calibri" panose="020F0502020204030204" pitchFamily="34" charset="0"/>
              </a:rPr>
              <a:pPr/>
              <a:t>4</a:t>
            </a:fld>
            <a:endParaRPr lang="en-NZ"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BECB4E89-7FE7-4209-8549-FAB2B2148D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EBD0E2A3-A82A-40D2-9522-A622520F2F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NZ" altLang="en-US">
              <a:ea typeface="ＭＳ Ｐゴシック" panose="020B0600070205080204" pitchFamily="34" charset="-128"/>
            </a:endParaRPr>
          </a:p>
        </p:txBody>
      </p:sp>
      <p:sp>
        <p:nvSpPr>
          <p:cNvPr id="51204" name="Slide Number Placeholder 3">
            <a:extLst>
              <a:ext uri="{FF2B5EF4-FFF2-40B4-BE49-F238E27FC236}">
                <a16:creationId xmlns:a16="http://schemas.microsoft.com/office/drawing/2014/main" id="{C5C5AEEB-DA75-4B3D-8F5E-2013F61EACD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C05E871-3C3F-4D58-A5D7-2C03DCF15BCE}" type="slidenum">
              <a:rPr lang="en-NZ" altLang="en-US" smtClean="0">
                <a:latin typeface="Calibri" panose="020F0502020204030204" pitchFamily="34" charset="0"/>
              </a:rPr>
              <a:pPr/>
              <a:t>14</a:t>
            </a:fld>
            <a:endParaRPr lang="en-NZ"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1958E32A-66E1-4A5B-A51B-91C09F1D7B1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D39B9C57-AF75-498E-B9C9-53AD0F5612A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66564" name="Slide Number Placeholder 3">
            <a:extLst>
              <a:ext uri="{FF2B5EF4-FFF2-40B4-BE49-F238E27FC236}">
                <a16:creationId xmlns:a16="http://schemas.microsoft.com/office/drawing/2014/main" id="{1CBA8D71-65F1-47A9-B42A-93149CEA702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27F9F85-26AB-4509-A906-1BA5F88AEC5C}" type="slidenum">
              <a:rPr lang="en-NZ" altLang="en-US" smtClean="0">
                <a:latin typeface="Calibri" panose="020F0502020204030204" pitchFamily="34" charset="0"/>
              </a:rPr>
              <a:pPr/>
              <a:t>17</a:t>
            </a:fld>
            <a:endParaRPr lang="en-NZ"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88840FCF-A13D-41D5-8FB7-255EB08BCB4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2E2E9574-BED0-4C53-9D88-566DA6B707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68612" name="Slide Number Placeholder 3">
            <a:extLst>
              <a:ext uri="{FF2B5EF4-FFF2-40B4-BE49-F238E27FC236}">
                <a16:creationId xmlns:a16="http://schemas.microsoft.com/office/drawing/2014/main" id="{E74290B2-49C3-43F6-AB9C-0124A1B7122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7181767-96CD-4EA3-8F49-10728AEF6C09}" type="slidenum">
              <a:rPr lang="en-NZ" altLang="en-US" smtClean="0">
                <a:latin typeface="Calibri" panose="020F0502020204030204" pitchFamily="34" charset="0"/>
              </a:rPr>
              <a:pPr/>
              <a:t>18</a:t>
            </a:fld>
            <a:endParaRPr lang="en-NZ"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4FFAF4B5-2A70-40BF-9237-31AAA0521C9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43818EE6-5D13-4190-B7FE-89DA54384E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NZ" altLang="en-US">
              <a:ea typeface="ＭＳ Ｐゴシック" panose="020B0600070205080204" pitchFamily="34" charset="-128"/>
            </a:endParaRPr>
          </a:p>
        </p:txBody>
      </p:sp>
      <p:sp>
        <p:nvSpPr>
          <p:cNvPr id="70660" name="Slide Number Placeholder 3">
            <a:extLst>
              <a:ext uri="{FF2B5EF4-FFF2-40B4-BE49-F238E27FC236}">
                <a16:creationId xmlns:a16="http://schemas.microsoft.com/office/drawing/2014/main" id="{3610625F-DBF3-4979-9502-EB1614B6AA0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A9D2D35-7759-4BA5-A369-E9B651DF3D2F}" type="slidenum">
              <a:rPr lang="en-NZ" altLang="en-US" smtClean="0">
                <a:latin typeface="Calibri" panose="020F0502020204030204" pitchFamily="34" charset="0"/>
              </a:rPr>
              <a:pPr/>
              <a:t>20</a:t>
            </a:fld>
            <a:endParaRPr lang="en-NZ"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Logo side.png" descr="/Users/abold/Desktop/Logo side.png">
            <a:extLst>
              <a:ext uri="{FF2B5EF4-FFF2-40B4-BE49-F238E27FC236}">
                <a16:creationId xmlns:a16="http://schemas.microsoft.com/office/drawing/2014/main" id="{C8DE997A-FC25-4E24-A2F8-594C850D035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8" y="685800"/>
            <a:ext cx="3830638" cy="287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Unitec logo.png">
            <a:extLst>
              <a:ext uri="{FF2B5EF4-FFF2-40B4-BE49-F238E27FC236}">
                <a16:creationId xmlns:a16="http://schemas.microsoft.com/office/drawing/2014/main" id="{F83E6E11-830C-4EF1-B90E-6302F2C7D39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2263" y="998538"/>
            <a:ext cx="2844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921887" y="2139354"/>
            <a:ext cx="6865471" cy="3152159"/>
          </a:xfrm>
        </p:spPr>
        <p:txBody>
          <a:bodyPr/>
          <a:lstStyle>
            <a:lvl1pPr algn="r" defTabSz="457200" rtl="0" fontAlgn="auto">
              <a:spcBef>
                <a:spcPts val="0"/>
              </a:spcBef>
              <a:spcAft>
                <a:spcPts val="1800"/>
              </a:spcAft>
              <a:defRPr lang="en-US" sz="4800" kern="1200" dirty="0">
                <a:solidFill>
                  <a:schemeClr val="tx1">
                    <a:lumMod val="75000"/>
                    <a:lumOff val="25000"/>
                  </a:schemeClr>
                </a:solidFill>
                <a:latin typeface="Verdana"/>
                <a:ea typeface="+mn-ea"/>
                <a:cs typeface="Verdana"/>
              </a:defRPr>
            </a:lvl1pPr>
          </a:lstStyle>
          <a:p>
            <a:r>
              <a:rPr lang="en-US"/>
              <a:t>Click to edit Master title style</a:t>
            </a:r>
            <a:endParaRPr lang="en-US" dirty="0"/>
          </a:p>
        </p:txBody>
      </p:sp>
      <p:sp>
        <p:nvSpPr>
          <p:cNvPr id="3" name="Subtitle 2"/>
          <p:cNvSpPr>
            <a:spLocks noGrp="1"/>
          </p:cNvSpPr>
          <p:nvPr>
            <p:ph type="subTitle" idx="1"/>
          </p:nvPr>
        </p:nvSpPr>
        <p:spPr>
          <a:xfrm>
            <a:off x="3921887" y="5291513"/>
            <a:ext cx="6865471" cy="515525"/>
          </a:xfrm>
          <a:noFill/>
          <a:ln>
            <a:noFill/>
          </a:ln>
        </p:spPr>
        <p:txBody>
          <a:bodyPr anchor="ctr"/>
          <a:lstStyle>
            <a:lvl1pPr marL="0" indent="0" algn="r">
              <a:buNone/>
              <a:defRPr lang="en-US" sz="2000" dirty="0">
                <a:solidFill>
                  <a:schemeClr val="tx1">
                    <a:lumMod val="75000"/>
                    <a:lumOff val="25000"/>
                  </a:schemeClr>
                </a:solidFill>
                <a:latin typeface="Verdana"/>
                <a:cs typeface="Verdana"/>
              </a:defRPr>
            </a:lvl1pPr>
          </a:lstStyle>
          <a:p>
            <a:pPr lvl="0"/>
            <a:r>
              <a:rPr lang="en-US"/>
              <a:t>Click to edit Master subtitle style</a:t>
            </a:r>
            <a:endParaRPr lang="en-US" dirty="0"/>
          </a:p>
        </p:txBody>
      </p:sp>
    </p:spTree>
    <p:extLst>
      <p:ext uri="{BB962C8B-B14F-4D97-AF65-F5344CB8AC3E}">
        <p14:creationId xmlns:p14="http://schemas.microsoft.com/office/powerpoint/2010/main" val="3505855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2" name="Picture 13" descr="Top Strip.png">
            <a:extLst>
              <a:ext uri="{FF2B5EF4-FFF2-40B4-BE49-F238E27FC236}">
                <a16:creationId xmlns:a16="http://schemas.microsoft.com/office/drawing/2014/main" id="{C305FA35-858D-4674-BF35-C668F72D3B4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3">
            <a:extLst>
              <a:ext uri="{FF2B5EF4-FFF2-40B4-BE49-F238E27FC236}">
                <a16:creationId xmlns:a16="http://schemas.microsoft.com/office/drawing/2014/main" id="{076430D4-98B8-4AF4-BFE0-B443F0DD923A}"/>
              </a:ext>
            </a:extLst>
          </p:cNvPr>
          <p:cNvSpPr>
            <a:spLocks noGrp="1"/>
          </p:cNvSpPr>
          <p:nvPr>
            <p:ph type="dt" sz="half" idx="10"/>
          </p:nvPr>
        </p:nvSpPr>
        <p:spPr/>
        <p:txBody>
          <a:bodyPr/>
          <a:lstStyle>
            <a:lvl1pPr defTabSz="914400">
              <a:defRPr/>
            </a:lvl1pPr>
          </a:lstStyle>
          <a:p>
            <a:pPr>
              <a:defRPr/>
            </a:pPr>
            <a:endParaRPr lang="en-US"/>
          </a:p>
        </p:txBody>
      </p:sp>
      <p:sp>
        <p:nvSpPr>
          <p:cNvPr id="4" name="Footer Placeholder 4">
            <a:extLst>
              <a:ext uri="{FF2B5EF4-FFF2-40B4-BE49-F238E27FC236}">
                <a16:creationId xmlns:a16="http://schemas.microsoft.com/office/drawing/2014/main" id="{5E5D1EFB-275D-4556-A4C3-56A59FDCD1EC}"/>
              </a:ext>
            </a:extLst>
          </p:cNvPr>
          <p:cNvSpPr>
            <a:spLocks noGrp="1"/>
          </p:cNvSpPr>
          <p:nvPr>
            <p:ph type="ftr" sz="quarter" idx="11"/>
          </p:nvPr>
        </p:nvSpPr>
        <p:spPr/>
        <p:txBody>
          <a:bodyPr/>
          <a:lstStyle>
            <a:lvl1pPr defTabSz="914400">
              <a:defRPr/>
            </a:lvl1pPr>
          </a:lstStyle>
          <a:p>
            <a:pPr>
              <a:defRPr/>
            </a:pPr>
            <a:r>
              <a:rPr lang="en-NZ"/>
              <a:t>&gt;&gt;DEPARTMENT TITLE EDIT IN HEADER &amp; FOOTER</a:t>
            </a:r>
          </a:p>
        </p:txBody>
      </p:sp>
      <p:sp>
        <p:nvSpPr>
          <p:cNvPr id="5" name="Slide Number Placeholder 5">
            <a:extLst>
              <a:ext uri="{FF2B5EF4-FFF2-40B4-BE49-F238E27FC236}">
                <a16:creationId xmlns:a16="http://schemas.microsoft.com/office/drawing/2014/main" id="{062C3E85-F529-4BB0-999C-71C97BCF7DA8}"/>
              </a:ext>
            </a:extLst>
          </p:cNvPr>
          <p:cNvSpPr>
            <a:spLocks noGrp="1"/>
          </p:cNvSpPr>
          <p:nvPr>
            <p:ph type="sldNum" sz="quarter" idx="12"/>
          </p:nvPr>
        </p:nvSpPr>
        <p:spPr/>
        <p:txBody>
          <a:bodyPr/>
          <a:lstStyle>
            <a:lvl1pPr defTabSz="914400">
              <a:defRPr/>
            </a:lvl1pPr>
          </a:lstStyle>
          <a:p>
            <a:pPr>
              <a:defRPr/>
            </a:pPr>
            <a:fld id="{13AF0E6C-66CD-4B1D-9DA8-3072A131E06F}" type="slidenum">
              <a:rPr lang="en-US" altLang="en-US"/>
              <a:pPr>
                <a:defRPr/>
              </a:pPr>
              <a:t>‹#›</a:t>
            </a:fld>
            <a:endParaRPr lang="en-US" altLang="en-US"/>
          </a:p>
        </p:txBody>
      </p:sp>
    </p:spTree>
    <p:extLst>
      <p:ext uri="{BB962C8B-B14F-4D97-AF65-F5344CB8AC3E}">
        <p14:creationId xmlns:p14="http://schemas.microsoft.com/office/powerpoint/2010/main" val="1168415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pic>
        <p:nvPicPr>
          <p:cNvPr id="5" name="Picture 13" descr="Top Strip.png">
            <a:extLst>
              <a:ext uri="{FF2B5EF4-FFF2-40B4-BE49-F238E27FC236}">
                <a16:creationId xmlns:a16="http://schemas.microsoft.com/office/drawing/2014/main" id="{0876036E-C47F-4712-9A5C-3C852855957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1" y="780990"/>
            <a:ext cx="4011084" cy="1043283"/>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766733" y="871268"/>
            <a:ext cx="6815667" cy="525489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914551"/>
            <a:ext cx="4011084" cy="42116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3">
            <a:extLst>
              <a:ext uri="{FF2B5EF4-FFF2-40B4-BE49-F238E27FC236}">
                <a16:creationId xmlns:a16="http://schemas.microsoft.com/office/drawing/2014/main" id="{46EC5812-DDAB-4F02-8A47-B9CF7070DED0}"/>
              </a:ext>
            </a:extLst>
          </p:cNvPr>
          <p:cNvSpPr>
            <a:spLocks noGrp="1"/>
          </p:cNvSpPr>
          <p:nvPr>
            <p:ph type="dt" sz="half" idx="10"/>
          </p:nvPr>
        </p:nvSpPr>
        <p:spPr/>
        <p:txBody>
          <a:bodyPr/>
          <a:lstStyle>
            <a:lvl1pPr defTabSz="914400">
              <a:defRPr/>
            </a:lvl1pPr>
          </a:lstStyle>
          <a:p>
            <a:pPr>
              <a:defRPr/>
            </a:pPr>
            <a:endParaRPr lang="en-US"/>
          </a:p>
        </p:txBody>
      </p:sp>
      <p:sp>
        <p:nvSpPr>
          <p:cNvPr id="7" name="Footer Placeholder 4">
            <a:extLst>
              <a:ext uri="{FF2B5EF4-FFF2-40B4-BE49-F238E27FC236}">
                <a16:creationId xmlns:a16="http://schemas.microsoft.com/office/drawing/2014/main" id="{F65FBD74-920A-4D55-9268-55BBC1C9334E}"/>
              </a:ext>
            </a:extLst>
          </p:cNvPr>
          <p:cNvSpPr>
            <a:spLocks noGrp="1"/>
          </p:cNvSpPr>
          <p:nvPr>
            <p:ph type="ftr" sz="quarter" idx="11"/>
          </p:nvPr>
        </p:nvSpPr>
        <p:spPr/>
        <p:txBody>
          <a:bodyPr/>
          <a:lstStyle>
            <a:lvl1pPr defTabSz="914400">
              <a:defRPr/>
            </a:lvl1pPr>
          </a:lstStyle>
          <a:p>
            <a:pPr>
              <a:defRPr/>
            </a:pPr>
            <a:r>
              <a:rPr lang="en-NZ"/>
              <a:t>&gt;&gt;DEPARTMENT TITLE EDIT IN HEADER &amp; FOOTER</a:t>
            </a:r>
          </a:p>
        </p:txBody>
      </p:sp>
      <p:sp>
        <p:nvSpPr>
          <p:cNvPr id="8" name="Slide Number Placeholder 5">
            <a:extLst>
              <a:ext uri="{FF2B5EF4-FFF2-40B4-BE49-F238E27FC236}">
                <a16:creationId xmlns:a16="http://schemas.microsoft.com/office/drawing/2014/main" id="{2D490556-E78D-4A16-BF9B-B4DC953F01C9}"/>
              </a:ext>
            </a:extLst>
          </p:cNvPr>
          <p:cNvSpPr>
            <a:spLocks noGrp="1"/>
          </p:cNvSpPr>
          <p:nvPr>
            <p:ph type="sldNum" sz="quarter" idx="12"/>
          </p:nvPr>
        </p:nvSpPr>
        <p:spPr/>
        <p:txBody>
          <a:bodyPr/>
          <a:lstStyle>
            <a:lvl1pPr defTabSz="914400">
              <a:defRPr/>
            </a:lvl1pPr>
          </a:lstStyle>
          <a:p>
            <a:pPr>
              <a:defRPr/>
            </a:pPr>
            <a:fld id="{07E156B5-D14E-4050-97A1-4220BBDC6FF3}" type="slidenum">
              <a:rPr lang="en-US" altLang="en-US"/>
              <a:pPr>
                <a:defRPr/>
              </a:pPr>
              <a:t>‹#›</a:t>
            </a:fld>
            <a:endParaRPr lang="en-US" altLang="en-US"/>
          </a:p>
        </p:txBody>
      </p:sp>
    </p:spTree>
    <p:extLst>
      <p:ext uri="{BB962C8B-B14F-4D97-AF65-F5344CB8AC3E}">
        <p14:creationId xmlns:p14="http://schemas.microsoft.com/office/powerpoint/2010/main" val="9771371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pic>
        <p:nvPicPr>
          <p:cNvPr id="5" name="Picture 13" descr="Top Strip.png">
            <a:extLst>
              <a:ext uri="{FF2B5EF4-FFF2-40B4-BE49-F238E27FC236}">
                <a16:creationId xmlns:a16="http://schemas.microsoft.com/office/drawing/2014/main" id="{49ED91AE-296C-4AD9-8FB2-CED11313F5F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086928"/>
            <a:ext cx="7315200" cy="3640647"/>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3">
            <a:extLst>
              <a:ext uri="{FF2B5EF4-FFF2-40B4-BE49-F238E27FC236}">
                <a16:creationId xmlns:a16="http://schemas.microsoft.com/office/drawing/2014/main" id="{CF6F1D69-1F10-406B-A249-F280697C9AD2}"/>
              </a:ext>
            </a:extLst>
          </p:cNvPr>
          <p:cNvSpPr>
            <a:spLocks noGrp="1"/>
          </p:cNvSpPr>
          <p:nvPr>
            <p:ph type="dt" sz="half" idx="10"/>
          </p:nvPr>
        </p:nvSpPr>
        <p:spPr/>
        <p:txBody>
          <a:bodyPr/>
          <a:lstStyle>
            <a:lvl1pPr defTabSz="914400">
              <a:defRPr/>
            </a:lvl1pPr>
          </a:lstStyle>
          <a:p>
            <a:pPr>
              <a:defRPr/>
            </a:pPr>
            <a:endParaRPr lang="en-US"/>
          </a:p>
        </p:txBody>
      </p:sp>
      <p:sp>
        <p:nvSpPr>
          <p:cNvPr id="7" name="Footer Placeholder 4">
            <a:extLst>
              <a:ext uri="{FF2B5EF4-FFF2-40B4-BE49-F238E27FC236}">
                <a16:creationId xmlns:a16="http://schemas.microsoft.com/office/drawing/2014/main" id="{EDFFABA5-C132-4218-9169-EE31A9D2E7E8}"/>
              </a:ext>
            </a:extLst>
          </p:cNvPr>
          <p:cNvSpPr>
            <a:spLocks noGrp="1"/>
          </p:cNvSpPr>
          <p:nvPr>
            <p:ph type="ftr" sz="quarter" idx="11"/>
          </p:nvPr>
        </p:nvSpPr>
        <p:spPr/>
        <p:txBody>
          <a:bodyPr/>
          <a:lstStyle>
            <a:lvl1pPr defTabSz="914400">
              <a:defRPr/>
            </a:lvl1pPr>
          </a:lstStyle>
          <a:p>
            <a:pPr>
              <a:defRPr/>
            </a:pPr>
            <a:r>
              <a:rPr lang="en-NZ"/>
              <a:t>&gt;&gt;DEPARTMENT TITLE EDIT IN HEADER &amp; FOOTER</a:t>
            </a:r>
          </a:p>
        </p:txBody>
      </p:sp>
      <p:sp>
        <p:nvSpPr>
          <p:cNvPr id="8" name="Slide Number Placeholder 5">
            <a:extLst>
              <a:ext uri="{FF2B5EF4-FFF2-40B4-BE49-F238E27FC236}">
                <a16:creationId xmlns:a16="http://schemas.microsoft.com/office/drawing/2014/main" id="{A8EA920B-431C-42B8-95C3-90FEE2471555}"/>
              </a:ext>
            </a:extLst>
          </p:cNvPr>
          <p:cNvSpPr>
            <a:spLocks noGrp="1"/>
          </p:cNvSpPr>
          <p:nvPr>
            <p:ph type="sldNum" sz="quarter" idx="12"/>
          </p:nvPr>
        </p:nvSpPr>
        <p:spPr/>
        <p:txBody>
          <a:bodyPr/>
          <a:lstStyle>
            <a:lvl1pPr defTabSz="914400">
              <a:defRPr/>
            </a:lvl1pPr>
          </a:lstStyle>
          <a:p>
            <a:pPr>
              <a:defRPr/>
            </a:pPr>
            <a:fld id="{0556FB90-D4CF-463A-B8BB-59E20A3C7B4F}" type="slidenum">
              <a:rPr lang="en-US" altLang="en-US"/>
              <a:pPr>
                <a:defRPr/>
              </a:pPr>
              <a:t>‹#›</a:t>
            </a:fld>
            <a:endParaRPr lang="en-US" altLang="en-US"/>
          </a:p>
        </p:txBody>
      </p:sp>
    </p:spTree>
    <p:extLst>
      <p:ext uri="{BB962C8B-B14F-4D97-AF65-F5344CB8AC3E}">
        <p14:creationId xmlns:p14="http://schemas.microsoft.com/office/powerpoint/2010/main" val="5368032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2_Title and Vertical Text">
    <p:spTree>
      <p:nvGrpSpPr>
        <p:cNvPr id="1" name=""/>
        <p:cNvGrpSpPr/>
        <p:nvPr/>
      </p:nvGrpSpPr>
      <p:grpSpPr>
        <a:xfrm>
          <a:off x="0" y="0"/>
          <a:ext cx="0" cy="0"/>
          <a:chOff x="0" y="0"/>
          <a:chExt cx="0" cy="0"/>
        </a:xfrm>
      </p:grpSpPr>
      <p:pic>
        <p:nvPicPr>
          <p:cNvPr id="4" name="Picture 13" descr="Top Strip.png">
            <a:extLst>
              <a:ext uri="{FF2B5EF4-FFF2-40B4-BE49-F238E27FC236}">
                <a16:creationId xmlns:a16="http://schemas.microsoft.com/office/drawing/2014/main" id="{FB255C50-02CC-4450-8316-E2456C51EFD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970526"/>
            <a:ext cx="10972800" cy="1030805"/>
          </a:xfrm>
        </p:spPr>
        <p:txBody>
          <a:bodyPr/>
          <a:lstStyle/>
          <a:p>
            <a:r>
              <a:rPr lang="en-US"/>
              <a:t>Click to edit Master title style</a:t>
            </a:r>
          </a:p>
        </p:txBody>
      </p:sp>
      <p:sp>
        <p:nvSpPr>
          <p:cNvPr id="3" name="Vertical Text Placeholder 2"/>
          <p:cNvSpPr>
            <a:spLocks noGrp="1"/>
          </p:cNvSpPr>
          <p:nvPr>
            <p:ph type="body" orient="vert" idx="1"/>
          </p:nvPr>
        </p:nvSpPr>
        <p:spPr>
          <a:xfrm>
            <a:off x="609600" y="2044461"/>
            <a:ext cx="10972800" cy="4081703"/>
          </a:xfrm>
        </p:spPr>
        <p:txBody>
          <a:bodyPr vert="eaVert"/>
          <a:lstStyle>
            <a:lvl1pPr>
              <a:defRPr>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AB20C3BA-2A28-46BF-AE48-835896BAC6D2}"/>
              </a:ext>
            </a:extLst>
          </p:cNvPr>
          <p:cNvSpPr>
            <a:spLocks noGrp="1"/>
          </p:cNvSpPr>
          <p:nvPr>
            <p:ph type="dt" sz="half" idx="10"/>
          </p:nvPr>
        </p:nvSpPr>
        <p:spPr/>
        <p:txBody>
          <a:bodyPr/>
          <a:lstStyle>
            <a:lvl1pPr defTabSz="914400">
              <a:defRPr/>
            </a:lvl1pPr>
          </a:lstStyle>
          <a:p>
            <a:pPr>
              <a:defRPr/>
            </a:pPr>
            <a:endParaRPr lang="en-US"/>
          </a:p>
        </p:txBody>
      </p:sp>
      <p:sp>
        <p:nvSpPr>
          <p:cNvPr id="6" name="Footer Placeholder 4">
            <a:extLst>
              <a:ext uri="{FF2B5EF4-FFF2-40B4-BE49-F238E27FC236}">
                <a16:creationId xmlns:a16="http://schemas.microsoft.com/office/drawing/2014/main" id="{91BCA729-CF93-4A84-A9FA-4E0E2159C802}"/>
              </a:ext>
            </a:extLst>
          </p:cNvPr>
          <p:cNvSpPr>
            <a:spLocks noGrp="1"/>
          </p:cNvSpPr>
          <p:nvPr>
            <p:ph type="ftr" sz="quarter" idx="11"/>
          </p:nvPr>
        </p:nvSpPr>
        <p:spPr/>
        <p:txBody>
          <a:bodyPr/>
          <a:lstStyle>
            <a:lvl1pPr defTabSz="914400">
              <a:defRPr/>
            </a:lvl1pPr>
          </a:lstStyle>
          <a:p>
            <a:pPr>
              <a:defRPr/>
            </a:pPr>
            <a:r>
              <a:rPr lang="en-NZ"/>
              <a:t>&gt;&gt;DEPARTMENT TITLE EDIT IN HEADER &amp; FOOTER</a:t>
            </a:r>
          </a:p>
        </p:txBody>
      </p:sp>
      <p:sp>
        <p:nvSpPr>
          <p:cNvPr id="7" name="Slide Number Placeholder 5">
            <a:extLst>
              <a:ext uri="{FF2B5EF4-FFF2-40B4-BE49-F238E27FC236}">
                <a16:creationId xmlns:a16="http://schemas.microsoft.com/office/drawing/2014/main" id="{D50E6A86-4431-401A-885B-007ABD2CA009}"/>
              </a:ext>
            </a:extLst>
          </p:cNvPr>
          <p:cNvSpPr>
            <a:spLocks noGrp="1"/>
          </p:cNvSpPr>
          <p:nvPr>
            <p:ph type="sldNum" sz="quarter" idx="12"/>
          </p:nvPr>
        </p:nvSpPr>
        <p:spPr/>
        <p:txBody>
          <a:bodyPr/>
          <a:lstStyle>
            <a:lvl1pPr defTabSz="914400">
              <a:defRPr/>
            </a:lvl1pPr>
          </a:lstStyle>
          <a:p>
            <a:pPr>
              <a:defRPr/>
            </a:pPr>
            <a:fld id="{9A72FF98-25AF-4E14-BB67-6D63CD6088C7}" type="slidenum">
              <a:rPr lang="en-US" altLang="en-US"/>
              <a:pPr>
                <a:defRPr/>
              </a:pPr>
              <a:t>‹#›</a:t>
            </a:fld>
            <a:endParaRPr lang="en-US" altLang="en-US"/>
          </a:p>
        </p:txBody>
      </p:sp>
    </p:spTree>
    <p:extLst>
      <p:ext uri="{BB962C8B-B14F-4D97-AF65-F5344CB8AC3E}">
        <p14:creationId xmlns:p14="http://schemas.microsoft.com/office/powerpoint/2010/main" val="32945890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2_Vertical Title and Text">
    <p:spTree>
      <p:nvGrpSpPr>
        <p:cNvPr id="1" name=""/>
        <p:cNvGrpSpPr/>
        <p:nvPr/>
      </p:nvGrpSpPr>
      <p:grpSpPr>
        <a:xfrm>
          <a:off x="0" y="0"/>
          <a:ext cx="0" cy="0"/>
          <a:chOff x="0" y="0"/>
          <a:chExt cx="0" cy="0"/>
        </a:xfrm>
      </p:grpSpPr>
      <p:pic>
        <p:nvPicPr>
          <p:cNvPr id="4" name="Picture 13" descr="Top Strip.png">
            <a:extLst>
              <a:ext uri="{FF2B5EF4-FFF2-40B4-BE49-F238E27FC236}">
                <a16:creationId xmlns:a16="http://schemas.microsoft.com/office/drawing/2014/main" id="{AEE21AC8-B66C-487D-8EA4-545AC189E90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8839200" y="1043797"/>
            <a:ext cx="2743200" cy="508236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043797"/>
            <a:ext cx="8026400" cy="50823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5009D3D0-B7AC-448B-901B-438EA547492F}"/>
              </a:ext>
            </a:extLst>
          </p:cNvPr>
          <p:cNvSpPr>
            <a:spLocks noGrp="1"/>
          </p:cNvSpPr>
          <p:nvPr>
            <p:ph type="dt" sz="half" idx="10"/>
          </p:nvPr>
        </p:nvSpPr>
        <p:spPr/>
        <p:txBody>
          <a:bodyPr/>
          <a:lstStyle>
            <a:lvl1pPr defTabSz="914400">
              <a:defRPr/>
            </a:lvl1pPr>
          </a:lstStyle>
          <a:p>
            <a:pPr>
              <a:defRPr/>
            </a:pPr>
            <a:endParaRPr lang="en-US"/>
          </a:p>
        </p:txBody>
      </p:sp>
      <p:sp>
        <p:nvSpPr>
          <p:cNvPr id="6" name="Footer Placeholder 4">
            <a:extLst>
              <a:ext uri="{FF2B5EF4-FFF2-40B4-BE49-F238E27FC236}">
                <a16:creationId xmlns:a16="http://schemas.microsoft.com/office/drawing/2014/main" id="{94DAF33A-CE9B-441F-B7FA-030395B745FB}"/>
              </a:ext>
            </a:extLst>
          </p:cNvPr>
          <p:cNvSpPr>
            <a:spLocks noGrp="1"/>
          </p:cNvSpPr>
          <p:nvPr>
            <p:ph type="ftr" sz="quarter" idx="11"/>
          </p:nvPr>
        </p:nvSpPr>
        <p:spPr/>
        <p:txBody>
          <a:bodyPr/>
          <a:lstStyle>
            <a:lvl1pPr defTabSz="914400">
              <a:defRPr/>
            </a:lvl1pPr>
          </a:lstStyle>
          <a:p>
            <a:pPr>
              <a:defRPr/>
            </a:pPr>
            <a:r>
              <a:rPr lang="en-NZ"/>
              <a:t>&gt;&gt;DEPARTMENT TITLE EDIT IN HEADER &amp; FOOTER</a:t>
            </a:r>
          </a:p>
        </p:txBody>
      </p:sp>
      <p:sp>
        <p:nvSpPr>
          <p:cNvPr id="7" name="Slide Number Placeholder 5">
            <a:extLst>
              <a:ext uri="{FF2B5EF4-FFF2-40B4-BE49-F238E27FC236}">
                <a16:creationId xmlns:a16="http://schemas.microsoft.com/office/drawing/2014/main" id="{AAA21D00-6E73-4C1C-AB41-8D9ABDF77B5C}"/>
              </a:ext>
            </a:extLst>
          </p:cNvPr>
          <p:cNvSpPr>
            <a:spLocks noGrp="1"/>
          </p:cNvSpPr>
          <p:nvPr>
            <p:ph type="sldNum" sz="quarter" idx="12"/>
          </p:nvPr>
        </p:nvSpPr>
        <p:spPr/>
        <p:txBody>
          <a:bodyPr/>
          <a:lstStyle>
            <a:lvl1pPr defTabSz="914400">
              <a:defRPr/>
            </a:lvl1pPr>
          </a:lstStyle>
          <a:p>
            <a:pPr>
              <a:defRPr/>
            </a:pPr>
            <a:fld id="{431B3428-B0A2-4A8B-8532-D4D025013117}" type="slidenum">
              <a:rPr lang="en-US" altLang="en-US"/>
              <a:pPr>
                <a:defRPr/>
              </a:pPr>
              <a:t>‹#›</a:t>
            </a:fld>
            <a:endParaRPr lang="en-US" altLang="en-US"/>
          </a:p>
        </p:txBody>
      </p:sp>
    </p:spTree>
    <p:extLst>
      <p:ext uri="{BB962C8B-B14F-4D97-AF65-F5344CB8AC3E}">
        <p14:creationId xmlns:p14="http://schemas.microsoft.com/office/powerpoint/2010/main" val="12588720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65069DDA-DA44-4F6F-82F6-995147C48034}"/>
              </a:ext>
            </a:extLst>
          </p:cNvPr>
          <p:cNvSpPr>
            <a:spLocks noGrp="1"/>
          </p:cNvSpPr>
          <p:nvPr>
            <p:ph type="dt" sz="half" idx="10"/>
          </p:nvPr>
        </p:nvSpPr>
        <p:spPr/>
        <p:txBody>
          <a:bodyPr/>
          <a:lstStyle>
            <a:lvl1pPr>
              <a:defRPr/>
            </a:lvl1pPr>
          </a:lstStyle>
          <a:p>
            <a:pPr>
              <a:defRPr/>
            </a:pPr>
            <a:endParaRPr lang="en-NZ"/>
          </a:p>
        </p:txBody>
      </p:sp>
      <p:sp>
        <p:nvSpPr>
          <p:cNvPr id="5" name="Footer Placeholder 4">
            <a:extLst>
              <a:ext uri="{FF2B5EF4-FFF2-40B4-BE49-F238E27FC236}">
                <a16:creationId xmlns:a16="http://schemas.microsoft.com/office/drawing/2014/main" id="{F6E35DAB-DF4F-4A6B-9BA7-7FB530D3B5B1}"/>
              </a:ext>
            </a:extLst>
          </p:cNvPr>
          <p:cNvSpPr>
            <a:spLocks noGrp="1"/>
          </p:cNvSpPr>
          <p:nvPr>
            <p:ph type="ftr" sz="quarter" idx="11"/>
          </p:nvPr>
        </p:nvSpPr>
        <p:spPr/>
        <p:txBody>
          <a:bodyPr/>
          <a:lstStyle>
            <a:lvl1pPr>
              <a:defRPr/>
            </a:lvl1pPr>
          </a:lstStyle>
          <a:p>
            <a:pPr>
              <a:defRPr/>
            </a:pPr>
            <a:r>
              <a:rPr lang="en-NZ"/>
              <a:t>&gt;&gt;DEPARTMENT TITLE EDIT IN HEADER &amp; FOOTER</a:t>
            </a:r>
          </a:p>
        </p:txBody>
      </p:sp>
      <p:sp>
        <p:nvSpPr>
          <p:cNvPr id="6" name="Slide Number Placeholder 5">
            <a:extLst>
              <a:ext uri="{FF2B5EF4-FFF2-40B4-BE49-F238E27FC236}">
                <a16:creationId xmlns:a16="http://schemas.microsoft.com/office/drawing/2014/main" id="{5F0200C3-BCA0-4CD4-937E-1F8252533C02}"/>
              </a:ext>
            </a:extLst>
          </p:cNvPr>
          <p:cNvSpPr>
            <a:spLocks noGrp="1"/>
          </p:cNvSpPr>
          <p:nvPr>
            <p:ph type="sldNum" sz="quarter" idx="12"/>
          </p:nvPr>
        </p:nvSpPr>
        <p:spPr/>
        <p:txBody>
          <a:bodyPr/>
          <a:lstStyle>
            <a:lvl1pPr>
              <a:defRPr/>
            </a:lvl1pPr>
          </a:lstStyle>
          <a:p>
            <a:pPr>
              <a:defRPr/>
            </a:pPr>
            <a:fld id="{D54AEB50-0C49-4ABA-BDA9-09C19843524B}" type="slidenum">
              <a:rPr lang="en-NZ"/>
              <a:pPr>
                <a:defRPr/>
              </a:pPr>
              <a:t>‹#›</a:t>
            </a:fld>
            <a:endParaRPr lang="en-NZ"/>
          </a:p>
        </p:txBody>
      </p:sp>
    </p:spTree>
    <p:extLst>
      <p:ext uri="{BB962C8B-B14F-4D97-AF65-F5344CB8AC3E}">
        <p14:creationId xmlns:p14="http://schemas.microsoft.com/office/powerpoint/2010/main" val="6952997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35B92531-E8A8-4A25-9AFA-4609790FBC41}"/>
              </a:ext>
            </a:extLst>
          </p:cNvPr>
          <p:cNvSpPr>
            <a:spLocks noGrp="1"/>
          </p:cNvSpPr>
          <p:nvPr>
            <p:ph type="dt" sz="half" idx="10"/>
          </p:nvPr>
        </p:nvSpPr>
        <p:spPr/>
        <p:txBody>
          <a:bodyPr/>
          <a:lstStyle>
            <a:lvl1pPr>
              <a:defRPr/>
            </a:lvl1pPr>
          </a:lstStyle>
          <a:p>
            <a:pPr>
              <a:defRPr/>
            </a:pPr>
            <a:endParaRPr lang="en-NZ"/>
          </a:p>
        </p:txBody>
      </p:sp>
      <p:sp>
        <p:nvSpPr>
          <p:cNvPr id="5" name="Footer Placeholder 4">
            <a:extLst>
              <a:ext uri="{FF2B5EF4-FFF2-40B4-BE49-F238E27FC236}">
                <a16:creationId xmlns:a16="http://schemas.microsoft.com/office/drawing/2014/main" id="{A17684F1-5789-4719-B2C2-12F714C82BCC}"/>
              </a:ext>
            </a:extLst>
          </p:cNvPr>
          <p:cNvSpPr>
            <a:spLocks noGrp="1"/>
          </p:cNvSpPr>
          <p:nvPr>
            <p:ph type="ftr" sz="quarter" idx="11"/>
          </p:nvPr>
        </p:nvSpPr>
        <p:spPr/>
        <p:txBody>
          <a:bodyPr/>
          <a:lstStyle>
            <a:lvl1pPr>
              <a:defRPr/>
            </a:lvl1pPr>
          </a:lstStyle>
          <a:p>
            <a:pPr>
              <a:defRPr/>
            </a:pPr>
            <a:r>
              <a:rPr lang="en-NZ"/>
              <a:t>&gt;&gt;DEPARTMENT TITLE EDIT IN HEADER &amp; FOOTER</a:t>
            </a:r>
          </a:p>
        </p:txBody>
      </p:sp>
      <p:sp>
        <p:nvSpPr>
          <p:cNvPr id="6" name="Slide Number Placeholder 5">
            <a:extLst>
              <a:ext uri="{FF2B5EF4-FFF2-40B4-BE49-F238E27FC236}">
                <a16:creationId xmlns:a16="http://schemas.microsoft.com/office/drawing/2014/main" id="{3AA1357B-F773-4DFA-B3B9-ACF0E5F2A3E8}"/>
              </a:ext>
            </a:extLst>
          </p:cNvPr>
          <p:cNvSpPr>
            <a:spLocks noGrp="1"/>
          </p:cNvSpPr>
          <p:nvPr>
            <p:ph type="sldNum" sz="quarter" idx="12"/>
          </p:nvPr>
        </p:nvSpPr>
        <p:spPr/>
        <p:txBody>
          <a:bodyPr/>
          <a:lstStyle>
            <a:lvl1pPr>
              <a:defRPr/>
            </a:lvl1pPr>
          </a:lstStyle>
          <a:p>
            <a:pPr>
              <a:defRPr/>
            </a:pPr>
            <a:fld id="{839E40F5-659A-4437-B950-885AD293F246}" type="slidenum">
              <a:rPr lang="en-NZ"/>
              <a:pPr>
                <a:defRPr/>
              </a:pPr>
              <a:t>‹#›</a:t>
            </a:fld>
            <a:endParaRPr lang="en-NZ"/>
          </a:p>
        </p:txBody>
      </p:sp>
    </p:spTree>
    <p:extLst>
      <p:ext uri="{BB962C8B-B14F-4D97-AF65-F5344CB8AC3E}">
        <p14:creationId xmlns:p14="http://schemas.microsoft.com/office/powerpoint/2010/main" val="16665200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NZ"/>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4EEB3C-F81E-4D85-9928-E7B1A6721505}"/>
              </a:ext>
            </a:extLst>
          </p:cNvPr>
          <p:cNvSpPr>
            <a:spLocks noGrp="1"/>
          </p:cNvSpPr>
          <p:nvPr>
            <p:ph type="dt" sz="half" idx="10"/>
          </p:nvPr>
        </p:nvSpPr>
        <p:spPr/>
        <p:txBody>
          <a:bodyPr/>
          <a:lstStyle>
            <a:lvl1pPr>
              <a:defRPr/>
            </a:lvl1pPr>
          </a:lstStyle>
          <a:p>
            <a:pPr>
              <a:defRPr/>
            </a:pPr>
            <a:endParaRPr lang="en-NZ"/>
          </a:p>
        </p:txBody>
      </p:sp>
      <p:sp>
        <p:nvSpPr>
          <p:cNvPr id="5" name="Footer Placeholder 4">
            <a:extLst>
              <a:ext uri="{FF2B5EF4-FFF2-40B4-BE49-F238E27FC236}">
                <a16:creationId xmlns:a16="http://schemas.microsoft.com/office/drawing/2014/main" id="{AABA71FF-5E26-45C7-A053-51518D7DE071}"/>
              </a:ext>
            </a:extLst>
          </p:cNvPr>
          <p:cNvSpPr>
            <a:spLocks noGrp="1"/>
          </p:cNvSpPr>
          <p:nvPr>
            <p:ph type="ftr" sz="quarter" idx="11"/>
          </p:nvPr>
        </p:nvSpPr>
        <p:spPr/>
        <p:txBody>
          <a:bodyPr/>
          <a:lstStyle>
            <a:lvl1pPr>
              <a:defRPr/>
            </a:lvl1pPr>
          </a:lstStyle>
          <a:p>
            <a:pPr>
              <a:defRPr/>
            </a:pPr>
            <a:r>
              <a:rPr lang="en-NZ"/>
              <a:t>&gt;&gt;DEPARTMENT TITLE EDIT IN HEADER &amp; FOOTER</a:t>
            </a:r>
          </a:p>
        </p:txBody>
      </p:sp>
      <p:sp>
        <p:nvSpPr>
          <p:cNvPr id="6" name="Slide Number Placeholder 5">
            <a:extLst>
              <a:ext uri="{FF2B5EF4-FFF2-40B4-BE49-F238E27FC236}">
                <a16:creationId xmlns:a16="http://schemas.microsoft.com/office/drawing/2014/main" id="{C6784531-4C19-452A-AC49-D69E346243A6}"/>
              </a:ext>
            </a:extLst>
          </p:cNvPr>
          <p:cNvSpPr>
            <a:spLocks noGrp="1"/>
          </p:cNvSpPr>
          <p:nvPr>
            <p:ph type="sldNum" sz="quarter" idx="12"/>
          </p:nvPr>
        </p:nvSpPr>
        <p:spPr/>
        <p:txBody>
          <a:bodyPr/>
          <a:lstStyle>
            <a:lvl1pPr>
              <a:defRPr/>
            </a:lvl1pPr>
          </a:lstStyle>
          <a:p>
            <a:pPr>
              <a:defRPr/>
            </a:pPr>
            <a:fld id="{6892E9F2-2263-42EF-A6E8-6B5E058A19D4}" type="slidenum">
              <a:rPr lang="en-NZ"/>
              <a:pPr>
                <a:defRPr/>
              </a:pPr>
              <a:t>‹#›</a:t>
            </a:fld>
            <a:endParaRPr lang="en-NZ"/>
          </a:p>
        </p:txBody>
      </p:sp>
    </p:spTree>
    <p:extLst>
      <p:ext uri="{BB962C8B-B14F-4D97-AF65-F5344CB8AC3E}">
        <p14:creationId xmlns:p14="http://schemas.microsoft.com/office/powerpoint/2010/main" val="4552372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3">
            <a:extLst>
              <a:ext uri="{FF2B5EF4-FFF2-40B4-BE49-F238E27FC236}">
                <a16:creationId xmlns:a16="http://schemas.microsoft.com/office/drawing/2014/main" id="{7DE47E00-7331-453D-8FA4-B8F061E864B6}"/>
              </a:ext>
            </a:extLst>
          </p:cNvPr>
          <p:cNvSpPr>
            <a:spLocks noGrp="1"/>
          </p:cNvSpPr>
          <p:nvPr>
            <p:ph type="dt" sz="half" idx="10"/>
          </p:nvPr>
        </p:nvSpPr>
        <p:spPr/>
        <p:txBody>
          <a:bodyPr/>
          <a:lstStyle>
            <a:lvl1pPr>
              <a:defRPr/>
            </a:lvl1pPr>
          </a:lstStyle>
          <a:p>
            <a:pPr>
              <a:defRPr/>
            </a:pPr>
            <a:endParaRPr lang="en-NZ"/>
          </a:p>
        </p:txBody>
      </p:sp>
      <p:sp>
        <p:nvSpPr>
          <p:cNvPr id="6" name="Footer Placeholder 4">
            <a:extLst>
              <a:ext uri="{FF2B5EF4-FFF2-40B4-BE49-F238E27FC236}">
                <a16:creationId xmlns:a16="http://schemas.microsoft.com/office/drawing/2014/main" id="{8B6C0E08-FD14-4233-A00E-5AA795D27102}"/>
              </a:ext>
            </a:extLst>
          </p:cNvPr>
          <p:cNvSpPr>
            <a:spLocks noGrp="1"/>
          </p:cNvSpPr>
          <p:nvPr>
            <p:ph type="ftr" sz="quarter" idx="11"/>
          </p:nvPr>
        </p:nvSpPr>
        <p:spPr/>
        <p:txBody>
          <a:bodyPr/>
          <a:lstStyle>
            <a:lvl1pPr>
              <a:defRPr/>
            </a:lvl1pPr>
          </a:lstStyle>
          <a:p>
            <a:pPr>
              <a:defRPr/>
            </a:pPr>
            <a:r>
              <a:rPr lang="en-NZ"/>
              <a:t>&gt;&gt;DEPARTMENT TITLE EDIT IN HEADER &amp; FOOTER</a:t>
            </a:r>
          </a:p>
        </p:txBody>
      </p:sp>
      <p:sp>
        <p:nvSpPr>
          <p:cNvPr id="7" name="Slide Number Placeholder 5">
            <a:extLst>
              <a:ext uri="{FF2B5EF4-FFF2-40B4-BE49-F238E27FC236}">
                <a16:creationId xmlns:a16="http://schemas.microsoft.com/office/drawing/2014/main" id="{2967D192-5F7B-44C7-B81F-2BB9350142D6}"/>
              </a:ext>
            </a:extLst>
          </p:cNvPr>
          <p:cNvSpPr>
            <a:spLocks noGrp="1"/>
          </p:cNvSpPr>
          <p:nvPr>
            <p:ph type="sldNum" sz="quarter" idx="12"/>
          </p:nvPr>
        </p:nvSpPr>
        <p:spPr/>
        <p:txBody>
          <a:bodyPr/>
          <a:lstStyle>
            <a:lvl1pPr>
              <a:defRPr/>
            </a:lvl1pPr>
          </a:lstStyle>
          <a:p>
            <a:pPr>
              <a:defRPr/>
            </a:pPr>
            <a:fld id="{291CC4EB-F595-4ADB-AB2F-29A1F690CE3D}" type="slidenum">
              <a:rPr lang="en-NZ"/>
              <a:pPr>
                <a:defRPr/>
              </a:pPr>
              <a:t>‹#›</a:t>
            </a:fld>
            <a:endParaRPr lang="en-NZ"/>
          </a:p>
        </p:txBody>
      </p:sp>
    </p:spTree>
    <p:extLst>
      <p:ext uri="{BB962C8B-B14F-4D97-AF65-F5344CB8AC3E}">
        <p14:creationId xmlns:p14="http://schemas.microsoft.com/office/powerpoint/2010/main" val="26311898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endParaRPr lang="en-NZ"/>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3">
            <a:extLst>
              <a:ext uri="{FF2B5EF4-FFF2-40B4-BE49-F238E27FC236}">
                <a16:creationId xmlns:a16="http://schemas.microsoft.com/office/drawing/2014/main" id="{FD0BAD64-7F9E-4027-A393-574CEB1C0010}"/>
              </a:ext>
            </a:extLst>
          </p:cNvPr>
          <p:cNvSpPr>
            <a:spLocks noGrp="1"/>
          </p:cNvSpPr>
          <p:nvPr>
            <p:ph type="dt" sz="half" idx="10"/>
          </p:nvPr>
        </p:nvSpPr>
        <p:spPr/>
        <p:txBody>
          <a:bodyPr/>
          <a:lstStyle>
            <a:lvl1pPr>
              <a:defRPr/>
            </a:lvl1pPr>
          </a:lstStyle>
          <a:p>
            <a:pPr>
              <a:defRPr/>
            </a:pPr>
            <a:endParaRPr lang="en-NZ"/>
          </a:p>
        </p:txBody>
      </p:sp>
      <p:sp>
        <p:nvSpPr>
          <p:cNvPr id="8" name="Footer Placeholder 4">
            <a:extLst>
              <a:ext uri="{FF2B5EF4-FFF2-40B4-BE49-F238E27FC236}">
                <a16:creationId xmlns:a16="http://schemas.microsoft.com/office/drawing/2014/main" id="{D76703CC-99F7-411F-B85D-466BCA93187B}"/>
              </a:ext>
            </a:extLst>
          </p:cNvPr>
          <p:cNvSpPr>
            <a:spLocks noGrp="1"/>
          </p:cNvSpPr>
          <p:nvPr>
            <p:ph type="ftr" sz="quarter" idx="11"/>
          </p:nvPr>
        </p:nvSpPr>
        <p:spPr/>
        <p:txBody>
          <a:bodyPr/>
          <a:lstStyle>
            <a:lvl1pPr>
              <a:defRPr/>
            </a:lvl1pPr>
          </a:lstStyle>
          <a:p>
            <a:pPr>
              <a:defRPr/>
            </a:pPr>
            <a:r>
              <a:rPr lang="en-NZ"/>
              <a:t>&gt;&gt;DEPARTMENT TITLE EDIT IN HEADER &amp; FOOTER</a:t>
            </a:r>
          </a:p>
        </p:txBody>
      </p:sp>
      <p:sp>
        <p:nvSpPr>
          <p:cNvPr id="9" name="Slide Number Placeholder 5">
            <a:extLst>
              <a:ext uri="{FF2B5EF4-FFF2-40B4-BE49-F238E27FC236}">
                <a16:creationId xmlns:a16="http://schemas.microsoft.com/office/drawing/2014/main" id="{189D9D63-0D0A-4C21-A10E-B95CF99C678B}"/>
              </a:ext>
            </a:extLst>
          </p:cNvPr>
          <p:cNvSpPr>
            <a:spLocks noGrp="1"/>
          </p:cNvSpPr>
          <p:nvPr>
            <p:ph type="sldNum" sz="quarter" idx="12"/>
          </p:nvPr>
        </p:nvSpPr>
        <p:spPr/>
        <p:txBody>
          <a:bodyPr/>
          <a:lstStyle>
            <a:lvl1pPr>
              <a:defRPr/>
            </a:lvl1pPr>
          </a:lstStyle>
          <a:p>
            <a:pPr>
              <a:defRPr/>
            </a:pPr>
            <a:fld id="{2BA324EC-F15E-460B-AEB6-B6BC0A831D27}" type="slidenum">
              <a:rPr lang="en-NZ"/>
              <a:pPr>
                <a:defRPr/>
              </a:pPr>
              <a:t>‹#›</a:t>
            </a:fld>
            <a:endParaRPr lang="en-NZ"/>
          </a:p>
        </p:txBody>
      </p:sp>
    </p:spTree>
    <p:extLst>
      <p:ext uri="{BB962C8B-B14F-4D97-AF65-F5344CB8AC3E}">
        <p14:creationId xmlns:p14="http://schemas.microsoft.com/office/powerpoint/2010/main" val="90884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tyle 1">
    <p:spTree>
      <p:nvGrpSpPr>
        <p:cNvPr id="1" name=""/>
        <p:cNvGrpSpPr/>
        <p:nvPr/>
      </p:nvGrpSpPr>
      <p:grpSpPr>
        <a:xfrm>
          <a:off x="0" y="0"/>
          <a:ext cx="0" cy="0"/>
          <a:chOff x="0" y="0"/>
          <a:chExt cx="0" cy="0"/>
        </a:xfrm>
      </p:grpSpPr>
      <p:pic>
        <p:nvPicPr>
          <p:cNvPr id="4" name="Picture 15" descr="Unitec logo.png">
            <a:extLst>
              <a:ext uri="{FF2B5EF4-FFF2-40B4-BE49-F238E27FC236}">
                <a16:creationId xmlns:a16="http://schemas.microsoft.com/office/drawing/2014/main" id="{7187A388-995B-474D-B752-71AC7C69F03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2863"/>
            <a:ext cx="1912938"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8">
            <a:extLst>
              <a:ext uri="{FF2B5EF4-FFF2-40B4-BE49-F238E27FC236}">
                <a16:creationId xmlns:a16="http://schemas.microsoft.com/office/drawing/2014/main" id="{F4506E2D-4D7F-4422-BC04-140B46015257}"/>
              </a:ext>
            </a:extLst>
          </p:cNvPr>
          <p:cNvGrpSpPr>
            <a:grpSpLocks/>
          </p:cNvGrpSpPr>
          <p:nvPr/>
        </p:nvGrpSpPr>
        <p:grpSpPr bwMode="auto">
          <a:xfrm>
            <a:off x="0" y="-9525"/>
            <a:ext cx="12192000" cy="2017713"/>
            <a:chOff x="152400" y="-387350"/>
            <a:chExt cx="9326563" cy="2203450"/>
          </a:xfrm>
        </p:grpSpPr>
        <p:pic>
          <p:nvPicPr>
            <p:cNvPr id="6" name="Picture 3" descr="top large weave.png">
              <a:extLst>
                <a:ext uri="{FF2B5EF4-FFF2-40B4-BE49-F238E27FC236}">
                  <a16:creationId xmlns:a16="http://schemas.microsoft.com/office/drawing/2014/main" id="{01AF16B8-FE06-4F35-BED9-F2CE40AAB14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87350"/>
              <a:ext cx="9326563"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descr="Unitec logo.png">
              <a:extLst>
                <a:ext uri="{FF2B5EF4-FFF2-40B4-BE49-F238E27FC236}">
                  <a16:creationId xmlns:a16="http://schemas.microsoft.com/office/drawing/2014/main" id="{C769F847-8545-4D4C-96C4-BECC681591C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6207"/>
              <a:ext cx="14351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1552951" y="2660071"/>
            <a:ext cx="9918615" cy="508928"/>
          </a:xfrm>
        </p:spPr>
        <p:txBody>
          <a:bodyPr/>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1584618" y="3301341"/>
            <a:ext cx="9918615" cy="2824823"/>
          </a:xfrm>
        </p:spPr>
        <p:txBody>
          <a:bodyPr/>
          <a:lstStyle>
            <a:lvl1pPr marL="0" indent="0">
              <a:spcAft>
                <a:spcPts val="1800"/>
              </a:spcAft>
              <a:buNone/>
              <a:defRPr sz="2000">
                <a:solidFill>
                  <a:srgbClr val="404040"/>
                </a:solidFill>
                <a:latin typeface="Verdana" pitchFamily="34" charset="0"/>
                <a:ea typeface="Verdana" pitchFamily="34" charset="0"/>
                <a:cs typeface="Verdana" pitchFamily="34" charset="0"/>
              </a:defRPr>
            </a:lvl1pPr>
            <a:lvl2pPr marL="4763" indent="0">
              <a:buNone/>
              <a:defRPr sz="1400">
                <a:solidFill>
                  <a:srgbClr val="404040"/>
                </a:solidFill>
                <a:latin typeface="Verdana" pitchFamily="34" charset="0"/>
                <a:ea typeface="Verdana" pitchFamily="34" charset="0"/>
                <a:cs typeface="Verdana" pitchFamily="34" charset="0"/>
              </a:defRPr>
            </a:lvl2pPr>
            <a:lvl3pPr marL="0" indent="0">
              <a:buNone/>
              <a:defRPr lang="en-AU" sz="1400" kern="1200" dirty="0" smtClean="0">
                <a:solidFill>
                  <a:srgbClr val="404040"/>
                </a:solidFill>
                <a:latin typeface="Verdana" pitchFamily="34" charset="0"/>
                <a:ea typeface="Verdana" pitchFamily="34" charset="0"/>
                <a:cs typeface="Verdana" pitchFamily="34" charset="0"/>
              </a:defRPr>
            </a:lvl3pPr>
            <a:lvl4pPr marL="0" indent="0">
              <a:buNone/>
              <a:defRPr lang="en-AU" sz="1400" kern="1200" dirty="0" smtClean="0">
                <a:solidFill>
                  <a:srgbClr val="404040"/>
                </a:solidFill>
                <a:latin typeface="Verdana" pitchFamily="34" charset="0"/>
                <a:ea typeface="Verdana" pitchFamily="34" charset="0"/>
                <a:cs typeface="Verdana" pitchFamily="34" charset="0"/>
              </a:defRPr>
            </a:lvl4pPr>
            <a:lvl5pPr marL="0" indent="0">
              <a:buNone/>
              <a:defRPr lang="en-US" sz="1400" kern="1200" dirty="0">
                <a:solidFill>
                  <a:srgbClr val="404040"/>
                </a:solidFill>
                <a:latin typeface="Verdana" pitchFamily="34" charset="0"/>
                <a:ea typeface="Verdana" pitchFamily="34" charset="0"/>
                <a:cs typeface="Verdan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4F6BB9C7-D1B2-436A-BB15-DF6B09FC83B7}"/>
              </a:ext>
            </a:extLst>
          </p:cNvPr>
          <p:cNvSpPr>
            <a:spLocks noGrp="1"/>
          </p:cNvSpPr>
          <p:nvPr>
            <p:ph type="ftr" sz="quarter" idx="10"/>
          </p:nvPr>
        </p:nvSpPr>
        <p:spPr>
          <a:xfrm>
            <a:off x="6554788" y="6491288"/>
            <a:ext cx="5059362" cy="230187"/>
          </a:xfrm>
        </p:spPr>
        <p:txBody>
          <a:bodyPr rtlCol="0">
            <a:spAutoFit/>
          </a:bodyPr>
          <a:lstStyle>
            <a:lvl1pPr algn="r" defTabSz="914400" fontAlgn="auto">
              <a:spcBef>
                <a:spcPts val="0"/>
              </a:spcBef>
              <a:spcAft>
                <a:spcPts val="0"/>
              </a:spcAft>
              <a:defRPr lang="en-NZ" sz="900">
                <a:solidFill>
                  <a:prstClr val="black">
                    <a:lumMod val="75000"/>
                    <a:lumOff val="25000"/>
                  </a:prstClr>
                </a:solidFill>
                <a:latin typeface="Verdana"/>
                <a:cs typeface="Verdana"/>
              </a:defRPr>
            </a:lvl1pPr>
          </a:lstStyle>
          <a:p>
            <a:pPr>
              <a:defRPr/>
            </a:pPr>
            <a:r>
              <a:t>&gt;&gt;DEPARTMENT TITLE EDIT IN HEADER &amp; FOOTER</a:t>
            </a:r>
            <a:endParaRPr dirty="0"/>
          </a:p>
        </p:txBody>
      </p:sp>
      <p:sp>
        <p:nvSpPr>
          <p:cNvPr id="9" name="Slide Number Placeholder 5">
            <a:extLst>
              <a:ext uri="{FF2B5EF4-FFF2-40B4-BE49-F238E27FC236}">
                <a16:creationId xmlns:a16="http://schemas.microsoft.com/office/drawing/2014/main" id="{40621F92-4EE9-43DD-844B-4F6E1EAB7BC5}"/>
              </a:ext>
            </a:extLst>
          </p:cNvPr>
          <p:cNvSpPr>
            <a:spLocks noGrp="1"/>
          </p:cNvSpPr>
          <p:nvPr>
            <p:ph type="sldNum" sz="quarter" idx="11"/>
          </p:nvPr>
        </p:nvSpPr>
        <p:spPr>
          <a:xfrm>
            <a:off x="11050588" y="6170613"/>
            <a:ext cx="563562" cy="231775"/>
          </a:xfrm>
        </p:spPr>
        <p:txBody>
          <a:bodyPr>
            <a:spAutoFit/>
          </a:bodyPr>
          <a:lstStyle>
            <a:lvl1pPr defTabSz="914400">
              <a:defRPr sz="900">
                <a:solidFill>
                  <a:srgbClr val="404040"/>
                </a:solidFill>
                <a:latin typeface="Verdana" panose="020B0604030504040204" pitchFamily="34" charset="0"/>
              </a:defRPr>
            </a:lvl1pPr>
          </a:lstStyle>
          <a:p>
            <a:pPr>
              <a:defRPr/>
            </a:pPr>
            <a:fld id="{6104D357-D427-4B46-986A-64A60CE77BF7}" type="slidenum">
              <a:rPr lang="en-NZ" altLang="en-US"/>
              <a:pPr>
                <a:defRPr/>
              </a:pPr>
              <a:t>‹#›</a:t>
            </a:fld>
            <a:endParaRPr lang="en-NZ" altLang="en-US"/>
          </a:p>
        </p:txBody>
      </p:sp>
    </p:spTree>
    <p:extLst>
      <p:ext uri="{BB962C8B-B14F-4D97-AF65-F5344CB8AC3E}">
        <p14:creationId xmlns:p14="http://schemas.microsoft.com/office/powerpoint/2010/main" val="26431846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3">
            <a:extLst>
              <a:ext uri="{FF2B5EF4-FFF2-40B4-BE49-F238E27FC236}">
                <a16:creationId xmlns:a16="http://schemas.microsoft.com/office/drawing/2014/main" id="{57279D6F-CD9A-43AC-9524-350FF0F96DDE}"/>
              </a:ext>
            </a:extLst>
          </p:cNvPr>
          <p:cNvSpPr>
            <a:spLocks noGrp="1"/>
          </p:cNvSpPr>
          <p:nvPr>
            <p:ph type="dt" sz="half" idx="10"/>
          </p:nvPr>
        </p:nvSpPr>
        <p:spPr/>
        <p:txBody>
          <a:bodyPr/>
          <a:lstStyle>
            <a:lvl1pPr>
              <a:defRPr/>
            </a:lvl1pPr>
          </a:lstStyle>
          <a:p>
            <a:pPr>
              <a:defRPr/>
            </a:pPr>
            <a:endParaRPr lang="en-NZ"/>
          </a:p>
        </p:txBody>
      </p:sp>
      <p:sp>
        <p:nvSpPr>
          <p:cNvPr id="4" name="Footer Placeholder 4">
            <a:extLst>
              <a:ext uri="{FF2B5EF4-FFF2-40B4-BE49-F238E27FC236}">
                <a16:creationId xmlns:a16="http://schemas.microsoft.com/office/drawing/2014/main" id="{B7C5C1F4-F47D-4F00-B9F6-E9DC17DBCBC5}"/>
              </a:ext>
            </a:extLst>
          </p:cNvPr>
          <p:cNvSpPr>
            <a:spLocks noGrp="1"/>
          </p:cNvSpPr>
          <p:nvPr>
            <p:ph type="ftr" sz="quarter" idx="11"/>
          </p:nvPr>
        </p:nvSpPr>
        <p:spPr/>
        <p:txBody>
          <a:bodyPr/>
          <a:lstStyle>
            <a:lvl1pPr>
              <a:defRPr/>
            </a:lvl1pPr>
          </a:lstStyle>
          <a:p>
            <a:pPr>
              <a:defRPr/>
            </a:pPr>
            <a:r>
              <a:rPr lang="en-NZ"/>
              <a:t>&gt;&gt;DEPARTMENT TITLE EDIT IN HEADER &amp; FOOTER</a:t>
            </a:r>
          </a:p>
        </p:txBody>
      </p:sp>
      <p:sp>
        <p:nvSpPr>
          <p:cNvPr id="5" name="Slide Number Placeholder 5">
            <a:extLst>
              <a:ext uri="{FF2B5EF4-FFF2-40B4-BE49-F238E27FC236}">
                <a16:creationId xmlns:a16="http://schemas.microsoft.com/office/drawing/2014/main" id="{4212009F-C633-450B-929E-70860B6E73CE}"/>
              </a:ext>
            </a:extLst>
          </p:cNvPr>
          <p:cNvSpPr>
            <a:spLocks noGrp="1"/>
          </p:cNvSpPr>
          <p:nvPr>
            <p:ph type="sldNum" sz="quarter" idx="12"/>
          </p:nvPr>
        </p:nvSpPr>
        <p:spPr/>
        <p:txBody>
          <a:bodyPr/>
          <a:lstStyle>
            <a:lvl1pPr>
              <a:defRPr/>
            </a:lvl1pPr>
          </a:lstStyle>
          <a:p>
            <a:pPr>
              <a:defRPr/>
            </a:pPr>
            <a:fld id="{1F36EC22-8DB3-403D-A2BE-E674D088EBCD}" type="slidenum">
              <a:rPr lang="en-NZ"/>
              <a:pPr>
                <a:defRPr/>
              </a:pPr>
              <a:t>‹#›</a:t>
            </a:fld>
            <a:endParaRPr lang="en-NZ"/>
          </a:p>
        </p:txBody>
      </p:sp>
    </p:spTree>
    <p:extLst>
      <p:ext uri="{BB962C8B-B14F-4D97-AF65-F5344CB8AC3E}">
        <p14:creationId xmlns:p14="http://schemas.microsoft.com/office/powerpoint/2010/main" val="22038162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55F79E3-3E24-498C-8C24-288D9134510A}"/>
              </a:ext>
            </a:extLst>
          </p:cNvPr>
          <p:cNvSpPr>
            <a:spLocks noGrp="1"/>
          </p:cNvSpPr>
          <p:nvPr>
            <p:ph type="dt" sz="half" idx="10"/>
          </p:nvPr>
        </p:nvSpPr>
        <p:spPr/>
        <p:txBody>
          <a:bodyPr/>
          <a:lstStyle>
            <a:lvl1pPr>
              <a:defRPr/>
            </a:lvl1pPr>
          </a:lstStyle>
          <a:p>
            <a:pPr>
              <a:defRPr/>
            </a:pPr>
            <a:endParaRPr lang="en-NZ"/>
          </a:p>
        </p:txBody>
      </p:sp>
      <p:sp>
        <p:nvSpPr>
          <p:cNvPr id="3" name="Footer Placeholder 4">
            <a:extLst>
              <a:ext uri="{FF2B5EF4-FFF2-40B4-BE49-F238E27FC236}">
                <a16:creationId xmlns:a16="http://schemas.microsoft.com/office/drawing/2014/main" id="{6BA93703-6247-4752-887E-5A6735E5A26A}"/>
              </a:ext>
            </a:extLst>
          </p:cNvPr>
          <p:cNvSpPr>
            <a:spLocks noGrp="1"/>
          </p:cNvSpPr>
          <p:nvPr>
            <p:ph type="ftr" sz="quarter" idx="11"/>
          </p:nvPr>
        </p:nvSpPr>
        <p:spPr/>
        <p:txBody>
          <a:bodyPr/>
          <a:lstStyle>
            <a:lvl1pPr>
              <a:defRPr/>
            </a:lvl1pPr>
          </a:lstStyle>
          <a:p>
            <a:pPr>
              <a:defRPr/>
            </a:pPr>
            <a:r>
              <a:rPr lang="en-NZ"/>
              <a:t>&gt;&gt;DEPARTMENT TITLE EDIT IN HEADER &amp; FOOTER</a:t>
            </a:r>
          </a:p>
        </p:txBody>
      </p:sp>
      <p:sp>
        <p:nvSpPr>
          <p:cNvPr id="4" name="Slide Number Placeholder 5">
            <a:extLst>
              <a:ext uri="{FF2B5EF4-FFF2-40B4-BE49-F238E27FC236}">
                <a16:creationId xmlns:a16="http://schemas.microsoft.com/office/drawing/2014/main" id="{C25F81F7-C498-4EF9-AF87-327461948E7D}"/>
              </a:ext>
            </a:extLst>
          </p:cNvPr>
          <p:cNvSpPr>
            <a:spLocks noGrp="1"/>
          </p:cNvSpPr>
          <p:nvPr>
            <p:ph type="sldNum" sz="quarter" idx="12"/>
          </p:nvPr>
        </p:nvSpPr>
        <p:spPr/>
        <p:txBody>
          <a:bodyPr/>
          <a:lstStyle>
            <a:lvl1pPr>
              <a:defRPr/>
            </a:lvl1pPr>
          </a:lstStyle>
          <a:p>
            <a:pPr>
              <a:defRPr/>
            </a:pPr>
            <a:fld id="{92022C1B-A698-45E9-8337-F446119A4518}" type="slidenum">
              <a:rPr lang="en-NZ"/>
              <a:pPr>
                <a:defRPr/>
              </a:pPr>
              <a:t>‹#›</a:t>
            </a:fld>
            <a:endParaRPr lang="en-NZ"/>
          </a:p>
        </p:txBody>
      </p:sp>
    </p:spTree>
    <p:extLst>
      <p:ext uri="{BB962C8B-B14F-4D97-AF65-F5344CB8AC3E}">
        <p14:creationId xmlns:p14="http://schemas.microsoft.com/office/powerpoint/2010/main" val="22793648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NZ"/>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16F3FCA8-4151-4DDF-8769-44345752CD9C}"/>
              </a:ext>
            </a:extLst>
          </p:cNvPr>
          <p:cNvSpPr>
            <a:spLocks noGrp="1"/>
          </p:cNvSpPr>
          <p:nvPr>
            <p:ph type="dt" sz="half" idx="10"/>
          </p:nvPr>
        </p:nvSpPr>
        <p:spPr/>
        <p:txBody>
          <a:bodyPr/>
          <a:lstStyle>
            <a:lvl1pPr>
              <a:defRPr/>
            </a:lvl1pPr>
          </a:lstStyle>
          <a:p>
            <a:pPr>
              <a:defRPr/>
            </a:pPr>
            <a:endParaRPr lang="en-NZ"/>
          </a:p>
        </p:txBody>
      </p:sp>
      <p:sp>
        <p:nvSpPr>
          <p:cNvPr id="6" name="Footer Placeholder 4">
            <a:extLst>
              <a:ext uri="{FF2B5EF4-FFF2-40B4-BE49-F238E27FC236}">
                <a16:creationId xmlns:a16="http://schemas.microsoft.com/office/drawing/2014/main" id="{06614A7D-D8B7-453B-9E81-144C758ED117}"/>
              </a:ext>
            </a:extLst>
          </p:cNvPr>
          <p:cNvSpPr>
            <a:spLocks noGrp="1"/>
          </p:cNvSpPr>
          <p:nvPr>
            <p:ph type="ftr" sz="quarter" idx="11"/>
          </p:nvPr>
        </p:nvSpPr>
        <p:spPr/>
        <p:txBody>
          <a:bodyPr/>
          <a:lstStyle>
            <a:lvl1pPr>
              <a:defRPr/>
            </a:lvl1pPr>
          </a:lstStyle>
          <a:p>
            <a:pPr>
              <a:defRPr/>
            </a:pPr>
            <a:r>
              <a:rPr lang="en-NZ"/>
              <a:t>&gt;&gt;DEPARTMENT TITLE EDIT IN HEADER &amp; FOOTER</a:t>
            </a:r>
          </a:p>
        </p:txBody>
      </p:sp>
      <p:sp>
        <p:nvSpPr>
          <p:cNvPr id="7" name="Slide Number Placeholder 5">
            <a:extLst>
              <a:ext uri="{FF2B5EF4-FFF2-40B4-BE49-F238E27FC236}">
                <a16:creationId xmlns:a16="http://schemas.microsoft.com/office/drawing/2014/main" id="{917E019C-A215-49BD-8DD1-F5CD9CC0AE60}"/>
              </a:ext>
            </a:extLst>
          </p:cNvPr>
          <p:cNvSpPr>
            <a:spLocks noGrp="1"/>
          </p:cNvSpPr>
          <p:nvPr>
            <p:ph type="sldNum" sz="quarter" idx="12"/>
          </p:nvPr>
        </p:nvSpPr>
        <p:spPr/>
        <p:txBody>
          <a:bodyPr/>
          <a:lstStyle>
            <a:lvl1pPr>
              <a:defRPr/>
            </a:lvl1pPr>
          </a:lstStyle>
          <a:p>
            <a:pPr>
              <a:defRPr/>
            </a:pPr>
            <a:fld id="{9312EF2D-D547-46F6-9D8F-30FBB7815C9B}" type="slidenum">
              <a:rPr lang="en-NZ"/>
              <a:pPr>
                <a:defRPr/>
              </a:pPr>
              <a:t>‹#›</a:t>
            </a:fld>
            <a:endParaRPr lang="en-NZ"/>
          </a:p>
        </p:txBody>
      </p:sp>
    </p:spTree>
    <p:extLst>
      <p:ext uri="{BB962C8B-B14F-4D97-AF65-F5344CB8AC3E}">
        <p14:creationId xmlns:p14="http://schemas.microsoft.com/office/powerpoint/2010/main" val="40882136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NZ"/>
          </a:p>
        </p:txBody>
      </p:sp>
      <p:sp>
        <p:nvSpPr>
          <p:cNvPr id="3" name="Picture Placeholder 2"/>
          <p:cNvSpPr>
            <a:spLocks noGrp="1"/>
          </p:cNvSpPr>
          <p:nvPr>
            <p:ph type="pic" idx="1"/>
          </p:nvPr>
        </p:nvSpPr>
        <p:spPr>
          <a:xfrm>
            <a:off x="5183717"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8BE5A46F-5455-4FD2-8896-7F7D60E39684}"/>
              </a:ext>
            </a:extLst>
          </p:cNvPr>
          <p:cNvSpPr>
            <a:spLocks noGrp="1"/>
          </p:cNvSpPr>
          <p:nvPr>
            <p:ph type="dt" sz="half" idx="10"/>
          </p:nvPr>
        </p:nvSpPr>
        <p:spPr/>
        <p:txBody>
          <a:bodyPr/>
          <a:lstStyle>
            <a:lvl1pPr>
              <a:defRPr/>
            </a:lvl1pPr>
          </a:lstStyle>
          <a:p>
            <a:pPr>
              <a:defRPr/>
            </a:pPr>
            <a:endParaRPr lang="en-NZ"/>
          </a:p>
        </p:txBody>
      </p:sp>
      <p:sp>
        <p:nvSpPr>
          <p:cNvPr id="6" name="Footer Placeholder 4">
            <a:extLst>
              <a:ext uri="{FF2B5EF4-FFF2-40B4-BE49-F238E27FC236}">
                <a16:creationId xmlns:a16="http://schemas.microsoft.com/office/drawing/2014/main" id="{C27FDC60-D62B-40B6-A4CF-AE2FFCBB1D72}"/>
              </a:ext>
            </a:extLst>
          </p:cNvPr>
          <p:cNvSpPr>
            <a:spLocks noGrp="1"/>
          </p:cNvSpPr>
          <p:nvPr>
            <p:ph type="ftr" sz="quarter" idx="11"/>
          </p:nvPr>
        </p:nvSpPr>
        <p:spPr/>
        <p:txBody>
          <a:bodyPr/>
          <a:lstStyle>
            <a:lvl1pPr>
              <a:defRPr/>
            </a:lvl1pPr>
          </a:lstStyle>
          <a:p>
            <a:pPr>
              <a:defRPr/>
            </a:pPr>
            <a:r>
              <a:rPr lang="en-NZ"/>
              <a:t>&gt;&gt;DEPARTMENT TITLE EDIT IN HEADER &amp; FOOTER</a:t>
            </a:r>
          </a:p>
        </p:txBody>
      </p:sp>
      <p:sp>
        <p:nvSpPr>
          <p:cNvPr id="7" name="Slide Number Placeholder 5">
            <a:extLst>
              <a:ext uri="{FF2B5EF4-FFF2-40B4-BE49-F238E27FC236}">
                <a16:creationId xmlns:a16="http://schemas.microsoft.com/office/drawing/2014/main" id="{6626D676-7C11-41EA-8662-F18DDA57BCEC}"/>
              </a:ext>
            </a:extLst>
          </p:cNvPr>
          <p:cNvSpPr>
            <a:spLocks noGrp="1"/>
          </p:cNvSpPr>
          <p:nvPr>
            <p:ph type="sldNum" sz="quarter" idx="12"/>
          </p:nvPr>
        </p:nvSpPr>
        <p:spPr/>
        <p:txBody>
          <a:bodyPr/>
          <a:lstStyle>
            <a:lvl1pPr>
              <a:defRPr/>
            </a:lvl1pPr>
          </a:lstStyle>
          <a:p>
            <a:pPr>
              <a:defRPr/>
            </a:pPr>
            <a:fld id="{F47CE2C5-E0C1-4884-ABA4-6844195B423B}" type="slidenum">
              <a:rPr lang="en-NZ"/>
              <a:pPr>
                <a:defRPr/>
              </a:pPr>
              <a:t>‹#›</a:t>
            </a:fld>
            <a:endParaRPr lang="en-NZ"/>
          </a:p>
        </p:txBody>
      </p:sp>
    </p:spTree>
    <p:extLst>
      <p:ext uri="{BB962C8B-B14F-4D97-AF65-F5344CB8AC3E}">
        <p14:creationId xmlns:p14="http://schemas.microsoft.com/office/powerpoint/2010/main" val="3519471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2C0F561D-942D-4CBB-8753-0C11CFB742CC}"/>
              </a:ext>
            </a:extLst>
          </p:cNvPr>
          <p:cNvSpPr>
            <a:spLocks noGrp="1"/>
          </p:cNvSpPr>
          <p:nvPr>
            <p:ph type="dt" sz="half" idx="10"/>
          </p:nvPr>
        </p:nvSpPr>
        <p:spPr/>
        <p:txBody>
          <a:bodyPr/>
          <a:lstStyle>
            <a:lvl1pPr>
              <a:defRPr/>
            </a:lvl1pPr>
          </a:lstStyle>
          <a:p>
            <a:pPr>
              <a:defRPr/>
            </a:pPr>
            <a:endParaRPr lang="en-NZ"/>
          </a:p>
        </p:txBody>
      </p:sp>
      <p:sp>
        <p:nvSpPr>
          <p:cNvPr id="5" name="Footer Placeholder 4">
            <a:extLst>
              <a:ext uri="{FF2B5EF4-FFF2-40B4-BE49-F238E27FC236}">
                <a16:creationId xmlns:a16="http://schemas.microsoft.com/office/drawing/2014/main" id="{A6F94279-4DD5-4463-B12B-F8662FAF87FF}"/>
              </a:ext>
            </a:extLst>
          </p:cNvPr>
          <p:cNvSpPr>
            <a:spLocks noGrp="1"/>
          </p:cNvSpPr>
          <p:nvPr>
            <p:ph type="ftr" sz="quarter" idx="11"/>
          </p:nvPr>
        </p:nvSpPr>
        <p:spPr/>
        <p:txBody>
          <a:bodyPr/>
          <a:lstStyle>
            <a:lvl1pPr>
              <a:defRPr/>
            </a:lvl1pPr>
          </a:lstStyle>
          <a:p>
            <a:pPr>
              <a:defRPr/>
            </a:pPr>
            <a:r>
              <a:rPr lang="en-NZ"/>
              <a:t>&gt;&gt;DEPARTMENT TITLE EDIT IN HEADER &amp; FOOTER</a:t>
            </a:r>
          </a:p>
        </p:txBody>
      </p:sp>
      <p:sp>
        <p:nvSpPr>
          <p:cNvPr id="6" name="Slide Number Placeholder 5">
            <a:extLst>
              <a:ext uri="{FF2B5EF4-FFF2-40B4-BE49-F238E27FC236}">
                <a16:creationId xmlns:a16="http://schemas.microsoft.com/office/drawing/2014/main" id="{4F3E797B-5DDE-4668-A71B-4D841E6E8BB4}"/>
              </a:ext>
            </a:extLst>
          </p:cNvPr>
          <p:cNvSpPr>
            <a:spLocks noGrp="1"/>
          </p:cNvSpPr>
          <p:nvPr>
            <p:ph type="sldNum" sz="quarter" idx="12"/>
          </p:nvPr>
        </p:nvSpPr>
        <p:spPr/>
        <p:txBody>
          <a:bodyPr/>
          <a:lstStyle>
            <a:lvl1pPr>
              <a:defRPr/>
            </a:lvl1pPr>
          </a:lstStyle>
          <a:p>
            <a:pPr>
              <a:defRPr/>
            </a:pPr>
            <a:fld id="{61778C02-882C-41DC-AA02-6CE4BE4D4117}" type="slidenum">
              <a:rPr lang="en-NZ"/>
              <a:pPr>
                <a:defRPr/>
              </a:pPr>
              <a:t>‹#›</a:t>
            </a:fld>
            <a:endParaRPr lang="en-NZ"/>
          </a:p>
        </p:txBody>
      </p:sp>
    </p:spTree>
    <p:extLst>
      <p:ext uri="{BB962C8B-B14F-4D97-AF65-F5344CB8AC3E}">
        <p14:creationId xmlns:p14="http://schemas.microsoft.com/office/powerpoint/2010/main" val="26753965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2F0DAFCD-6B81-4F18-8AED-8BBF7283F915}"/>
              </a:ext>
            </a:extLst>
          </p:cNvPr>
          <p:cNvSpPr>
            <a:spLocks noGrp="1"/>
          </p:cNvSpPr>
          <p:nvPr>
            <p:ph type="dt" sz="half" idx="10"/>
          </p:nvPr>
        </p:nvSpPr>
        <p:spPr/>
        <p:txBody>
          <a:bodyPr/>
          <a:lstStyle>
            <a:lvl1pPr>
              <a:defRPr/>
            </a:lvl1pPr>
          </a:lstStyle>
          <a:p>
            <a:pPr>
              <a:defRPr/>
            </a:pPr>
            <a:endParaRPr lang="en-NZ"/>
          </a:p>
        </p:txBody>
      </p:sp>
      <p:sp>
        <p:nvSpPr>
          <p:cNvPr id="5" name="Footer Placeholder 4">
            <a:extLst>
              <a:ext uri="{FF2B5EF4-FFF2-40B4-BE49-F238E27FC236}">
                <a16:creationId xmlns:a16="http://schemas.microsoft.com/office/drawing/2014/main" id="{B43D22AE-C248-42F1-A659-692CFC817EF6}"/>
              </a:ext>
            </a:extLst>
          </p:cNvPr>
          <p:cNvSpPr>
            <a:spLocks noGrp="1"/>
          </p:cNvSpPr>
          <p:nvPr>
            <p:ph type="ftr" sz="quarter" idx="11"/>
          </p:nvPr>
        </p:nvSpPr>
        <p:spPr/>
        <p:txBody>
          <a:bodyPr/>
          <a:lstStyle>
            <a:lvl1pPr>
              <a:defRPr/>
            </a:lvl1pPr>
          </a:lstStyle>
          <a:p>
            <a:pPr>
              <a:defRPr/>
            </a:pPr>
            <a:r>
              <a:rPr lang="en-NZ"/>
              <a:t>&gt;&gt;DEPARTMENT TITLE EDIT IN HEADER &amp; FOOTER</a:t>
            </a:r>
          </a:p>
        </p:txBody>
      </p:sp>
      <p:sp>
        <p:nvSpPr>
          <p:cNvPr id="6" name="Slide Number Placeholder 5">
            <a:extLst>
              <a:ext uri="{FF2B5EF4-FFF2-40B4-BE49-F238E27FC236}">
                <a16:creationId xmlns:a16="http://schemas.microsoft.com/office/drawing/2014/main" id="{980441E9-19D5-4FFC-BD6C-0EADD3493966}"/>
              </a:ext>
            </a:extLst>
          </p:cNvPr>
          <p:cNvSpPr>
            <a:spLocks noGrp="1"/>
          </p:cNvSpPr>
          <p:nvPr>
            <p:ph type="sldNum" sz="quarter" idx="12"/>
          </p:nvPr>
        </p:nvSpPr>
        <p:spPr/>
        <p:txBody>
          <a:bodyPr/>
          <a:lstStyle>
            <a:lvl1pPr>
              <a:defRPr/>
            </a:lvl1pPr>
          </a:lstStyle>
          <a:p>
            <a:pPr>
              <a:defRPr/>
            </a:pPr>
            <a:fld id="{B9DA1ECD-DCE4-4C96-9DC5-4F027229ECE3}" type="slidenum">
              <a:rPr lang="en-NZ"/>
              <a:pPr>
                <a:defRPr/>
              </a:pPr>
              <a:t>‹#›</a:t>
            </a:fld>
            <a:endParaRPr lang="en-NZ"/>
          </a:p>
        </p:txBody>
      </p:sp>
    </p:spTree>
    <p:extLst>
      <p:ext uri="{BB962C8B-B14F-4D97-AF65-F5344CB8AC3E}">
        <p14:creationId xmlns:p14="http://schemas.microsoft.com/office/powerpoint/2010/main" val="21170563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B5DB9A77-26BE-4C2B-B806-BB235D7D1C09}"/>
              </a:ext>
            </a:extLst>
          </p:cNvPr>
          <p:cNvSpPr>
            <a:spLocks noGrp="1"/>
          </p:cNvSpPr>
          <p:nvPr>
            <p:ph type="dt" sz="half" idx="10"/>
          </p:nvPr>
        </p:nvSpPr>
        <p:spPr/>
        <p:txBody>
          <a:bodyPr/>
          <a:lstStyle>
            <a:lvl1pPr>
              <a:defRPr/>
            </a:lvl1pPr>
          </a:lstStyle>
          <a:p>
            <a:pPr>
              <a:defRPr/>
            </a:pPr>
            <a:endParaRPr lang="en-NZ"/>
          </a:p>
        </p:txBody>
      </p:sp>
      <p:sp>
        <p:nvSpPr>
          <p:cNvPr id="5" name="Footer Placeholder 4">
            <a:extLst>
              <a:ext uri="{FF2B5EF4-FFF2-40B4-BE49-F238E27FC236}">
                <a16:creationId xmlns:a16="http://schemas.microsoft.com/office/drawing/2014/main" id="{4B665D76-041B-4EE3-8EFA-1857B0DA07B2}"/>
              </a:ext>
            </a:extLst>
          </p:cNvPr>
          <p:cNvSpPr>
            <a:spLocks noGrp="1"/>
          </p:cNvSpPr>
          <p:nvPr>
            <p:ph type="ftr" sz="quarter" idx="11"/>
          </p:nvPr>
        </p:nvSpPr>
        <p:spPr/>
        <p:txBody>
          <a:bodyPr/>
          <a:lstStyle>
            <a:lvl1pPr>
              <a:defRPr/>
            </a:lvl1pPr>
          </a:lstStyle>
          <a:p>
            <a:pPr>
              <a:defRPr/>
            </a:pPr>
            <a:r>
              <a:rPr lang="en-NZ"/>
              <a:t>&gt;&gt;DEPARTMENT TITLE EDIT IN HEADER &amp; FOOTER</a:t>
            </a:r>
          </a:p>
        </p:txBody>
      </p:sp>
      <p:sp>
        <p:nvSpPr>
          <p:cNvPr id="6" name="Slide Number Placeholder 5">
            <a:extLst>
              <a:ext uri="{FF2B5EF4-FFF2-40B4-BE49-F238E27FC236}">
                <a16:creationId xmlns:a16="http://schemas.microsoft.com/office/drawing/2014/main" id="{358373B7-845F-4FA6-8A07-C3D123314110}"/>
              </a:ext>
            </a:extLst>
          </p:cNvPr>
          <p:cNvSpPr>
            <a:spLocks noGrp="1"/>
          </p:cNvSpPr>
          <p:nvPr>
            <p:ph type="sldNum" sz="quarter" idx="12"/>
          </p:nvPr>
        </p:nvSpPr>
        <p:spPr/>
        <p:txBody>
          <a:bodyPr/>
          <a:lstStyle>
            <a:lvl1pPr>
              <a:defRPr/>
            </a:lvl1pPr>
          </a:lstStyle>
          <a:p>
            <a:pPr>
              <a:defRPr/>
            </a:pPr>
            <a:fld id="{00F60CFC-AFC9-4336-BE4E-ED264D7B296A}" type="slidenum">
              <a:rPr lang="en-NZ"/>
              <a:pPr>
                <a:defRPr/>
              </a:pPr>
              <a:t>‹#›</a:t>
            </a:fld>
            <a:endParaRPr lang="en-NZ"/>
          </a:p>
        </p:txBody>
      </p:sp>
    </p:spTree>
    <p:extLst>
      <p:ext uri="{BB962C8B-B14F-4D97-AF65-F5344CB8AC3E}">
        <p14:creationId xmlns:p14="http://schemas.microsoft.com/office/powerpoint/2010/main" val="40748909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DF0528F0-AEB8-4CBE-AC1B-F70C83F61E5A}"/>
              </a:ext>
            </a:extLst>
          </p:cNvPr>
          <p:cNvSpPr>
            <a:spLocks noGrp="1"/>
          </p:cNvSpPr>
          <p:nvPr>
            <p:ph type="dt" sz="half" idx="10"/>
          </p:nvPr>
        </p:nvSpPr>
        <p:spPr/>
        <p:txBody>
          <a:bodyPr/>
          <a:lstStyle>
            <a:lvl1pPr>
              <a:defRPr/>
            </a:lvl1pPr>
          </a:lstStyle>
          <a:p>
            <a:pPr>
              <a:defRPr/>
            </a:pPr>
            <a:endParaRPr lang="en-NZ"/>
          </a:p>
        </p:txBody>
      </p:sp>
      <p:sp>
        <p:nvSpPr>
          <p:cNvPr id="5" name="Footer Placeholder 4">
            <a:extLst>
              <a:ext uri="{FF2B5EF4-FFF2-40B4-BE49-F238E27FC236}">
                <a16:creationId xmlns:a16="http://schemas.microsoft.com/office/drawing/2014/main" id="{BD269974-BED0-4E6E-BF18-1B9C5776E284}"/>
              </a:ext>
            </a:extLst>
          </p:cNvPr>
          <p:cNvSpPr>
            <a:spLocks noGrp="1"/>
          </p:cNvSpPr>
          <p:nvPr>
            <p:ph type="ftr" sz="quarter" idx="11"/>
          </p:nvPr>
        </p:nvSpPr>
        <p:spPr/>
        <p:txBody>
          <a:bodyPr/>
          <a:lstStyle>
            <a:lvl1pPr>
              <a:defRPr/>
            </a:lvl1pPr>
          </a:lstStyle>
          <a:p>
            <a:pPr>
              <a:defRPr/>
            </a:pPr>
            <a:r>
              <a:rPr lang="en-NZ"/>
              <a:t>&gt;&gt;DEPARTMENT TITLE EDIT IN HEADER &amp; FOOTER</a:t>
            </a:r>
          </a:p>
        </p:txBody>
      </p:sp>
      <p:sp>
        <p:nvSpPr>
          <p:cNvPr id="6" name="Slide Number Placeholder 5">
            <a:extLst>
              <a:ext uri="{FF2B5EF4-FFF2-40B4-BE49-F238E27FC236}">
                <a16:creationId xmlns:a16="http://schemas.microsoft.com/office/drawing/2014/main" id="{E7C091B5-8538-418A-B148-0804BFFDE298}"/>
              </a:ext>
            </a:extLst>
          </p:cNvPr>
          <p:cNvSpPr>
            <a:spLocks noGrp="1"/>
          </p:cNvSpPr>
          <p:nvPr>
            <p:ph type="sldNum" sz="quarter" idx="12"/>
          </p:nvPr>
        </p:nvSpPr>
        <p:spPr/>
        <p:txBody>
          <a:bodyPr/>
          <a:lstStyle>
            <a:lvl1pPr>
              <a:defRPr/>
            </a:lvl1pPr>
          </a:lstStyle>
          <a:p>
            <a:pPr>
              <a:defRPr/>
            </a:pPr>
            <a:fld id="{A7CE00FA-4CDB-45C5-B10E-5CB9B9F55CCD}" type="slidenum">
              <a:rPr lang="en-NZ"/>
              <a:pPr>
                <a:defRPr/>
              </a:pPr>
              <a:t>‹#›</a:t>
            </a:fld>
            <a:endParaRPr lang="en-NZ"/>
          </a:p>
        </p:txBody>
      </p:sp>
    </p:spTree>
    <p:extLst>
      <p:ext uri="{BB962C8B-B14F-4D97-AF65-F5344CB8AC3E}">
        <p14:creationId xmlns:p14="http://schemas.microsoft.com/office/powerpoint/2010/main" val="16426726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NZ"/>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734F15-9B71-4B73-B8FC-02B1F7B51F29}"/>
              </a:ext>
            </a:extLst>
          </p:cNvPr>
          <p:cNvSpPr>
            <a:spLocks noGrp="1"/>
          </p:cNvSpPr>
          <p:nvPr>
            <p:ph type="dt" sz="half" idx="10"/>
          </p:nvPr>
        </p:nvSpPr>
        <p:spPr/>
        <p:txBody>
          <a:bodyPr/>
          <a:lstStyle>
            <a:lvl1pPr>
              <a:defRPr/>
            </a:lvl1pPr>
          </a:lstStyle>
          <a:p>
            <a:pPr>
              <a:defRPr/>
            </a:pPr>
            <a:endParaRPr lang="en-NZ"/>
          </a:p>
        </p:txBody>
      </p:sp>
      <p:sp>
        <p:nvSpPr>
          <p:cNvPr id="5" name="Footer Placeholder 4">
            <a:extLst>
              <a:ext uri="{FF2B5EF4-FFF2-40B4-BE49-F238E27FC236}">
                <a16:creationId xmlns:a16="http://schemas.microsoft.com/office/drawing/2014/main" id="{D060676B-B682-4E0D-B28B-7CC595118CC3}"/>
              </a:ext>
            </a:extLst>
          </p:cNvPr>
          <p:cNvSpPr>
            <a:spLocks noGrp="1"/>
          </p:cNvSpPr>
          <p:nvPr>
            <p:ph type="ftr" sz="quarter" idx="11"/>
          </p:nvPr>
        </p:nvSpPr>
        <p:spPr/>
        <p:txBody>
          <a:bodyPr/>
          <a:lstStyle>
            <a:lvl1pPr>
              <a:defRPr/>
            </a:lvl1pPr>
          </a:lstStyle>
          <a:p>
            <a:pPr>
              <a:defRPr/>
            </a:pPr>
            <a:r>
              <a:rPr lang="en-NZ"/>
              <a:t>&gt;&gt;DEPARTMENT TITLE EDIT IN HEADER &amp; FOOTER</a:t>
            </a:r>
          </a:p>
        </p:txBody>
      </p:sp>
      <p:sp>
        <p:nvSpPr>
          <p:cNvPr id="6" name="Slide Number Placeholder 5">
            <a:extLst>
              <a:ext uri="{FF2B5EF4-FFF2-40B4-BE49-F238E27FC236}">
                <a16:creationId xmlns:a16="http://schemas.microsoft.com/office/drawing/2014/main" id="{6B3E6A82-E6ED-47BB-B164-6A5BFFB320B9}"/>
              </a:ext>
            </a:extLst>
          </p:cNvPr>
          <p:cNvSpPr>
            <a:spLocks noGrp="1"/>
          </p:cNvSpPr>
          <p:nvPr>
            <p:ph type="sldNum" sz="quarter" idx="12"/>
          </p:nvPr>
        </p:nvSpPr>
        <p:spPr/>
        <p:txBody>
          <a:bodyPr/>
          <a:lstStyle>
            <a:lvl1pPr>
              <a:defRPr/>
            </a:lvl1pPr>
          </a:lstStyle>
          <a:p>
            <a:pPr>
              <a:defRPr/>
            </a:pPr>
            <a:fld id="{A5D58D40-F6C2-4A3E-9094-5F1CA6178029}" type="slidenum">
              <a:rPr lang="en-NZ"/>
              <a:pPr>
                <a:defRPr/>
              </a:pPr>
              <a:t>‹#›</a:t>
            </a:fld>
            <a:endParaRPr lang="en-NZ"/>
          </a:p>
        </p:txBody>
      </p:sp>
    </p:spTree>
    <p:extLst>
      <p:ext uri="{BB962C8B-B14F-4D97-AF65-F5344CB8AC3E}">
        <p14:creationId xmlns:p14="http://schemas.microsoft.com/office/powerpoint/2010/main" val="15959296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3">
            <a:extLst>
              <a:ext uri="{FF2B5EF4-FFF2-40B4-BE49-F238E27FC236}">
                <a16:creationId xmlns:a16="http://schemas.microsoft.com/office/drawing/2014/main" id="{807B675B-D556-4847-9263-4CA44C96E812}"/>
              </a:ext>
            </a:extLst>
          </p:cNvPr>
          <p:cNvSpPr>
            <a:spLocks noGrp="1"/>
          </p:cNvSpPr>
          <p:nvPr>
            <p:ph type="dt" sz="half" idx="10"/>
          </p:nvPr>
        </p:nvSpPr>
        <p:spPr/>
        <p:txBody>
          <a:bodyPr/>
          <a:lstStyle>
            <a:lvl1pPr>
              <a:defRPr/>
            </a:lvl1pPr>
          </a:lstStyle>
          <a:p>
            <a:pPr>
              <a:defRPr/>
            </a:pPr>
            <a:endParaRPr lang="en-NZ"/>
          </a:p>
        </p:txBody>
      </p:sp>
      <p:sp>
        <p:nvSpPr>
          <p:cNvPr id="6" name="Footer Placeholder 4">
            <a:extLst>
              <a:ext uri="{FF2B5EF4-FFF2-40B4-BE49-F238E27FC236}">
                <a16:creationId xmlns:a16="http://schemas.microsoft.com/office/drawing/2014/main" id="{7FC8B8A7-5AC1-422D-B1AF-4EF15C5CB53B}"/>
              </a:ext>
            </a:extLst>
          </p:cNvPr>
          <p:cNvSpPr>
            <a:spLocks noGrp="1"/>
          </p:cNvSpPr>
          <p:nvPr>
            <p:ph type="ftr" sz="quarter" idx="11"/>
          </p:nvPr>
        </p:nvSpPr>
        <p:spPr/>
        <p:txBody>
          <a:bodyPr/>
          <a:lstStyle>
            <a:lvl1pPr>
              <a:defRPr/>
            </a:lvl1pPr>
          </a:lstStyle>
          <a:p>
            <a:pPr>
              <a:defRPr/>
            </a:pPr>
            <a:r>
              <a:rPr lang="en-NZ"/>
              <a:t>&gt;&gt;DEPARTMENT TITLE EDIT IN HEADER &amp; FOOTER</a:t>
            </a:r>
          </a:p>
        </p:txBody>
      </p:sp>
      <p:sp>
        <p:nvSpPr>
          <p:cNvPr id="7" name="Slide Number Placeholder 5">
            <a:extLst>
              <a:ext uri="{FF2B5EF4-FFF2-40B4-BE49-F238E27FC236}">
                <a16:creationId xmlns:a16="http://schemas.microsoft.com/office/drawing/2014/main" id="{D8291D80-BF9E-4DFF-991F-5F475A0A4D19}"/>
              </a:ext>
            </a:extLst>
          </p:cNvPr>
          <p:cNvSpPr>
            <a:spLocks noGrp="1"/>
          </p:cNvSpPr>
          <p:nvPr>
            <p:ph type="sldNum" sz="quarter" idx="12"/>
          </p:nvPr>
        </p:nvSpPr>
        <p:spPr/>
        <p:txBody>
          <a:bodyPr/>
          <a:lstStyle>
            <a:lvl1pPr>
              <a:defRPr/>
            </a:lvl1pPr>
          </a:lstStyle>
          <a:p>
            <a:pPr>
              <a:defRPr/>
            </a:pPr>
            <a:fld id="{C5D948A1-4FA7-4029-9DD6-440C86830870}" type="slidenum">
              <a:rPr lang="en-NZ"/>
              <a:pPr>
                <a:defRPr/>
              </a:pPr>
              <a:t>‹#›</a:t>
            </a:fld>
            <a:endParaRPr lang="en-NZ"/>
          </a:p>
        </p:txBody>
      </p:sp>
    </p:spTree>
    <p:extLst>
      <p:ext uri="{BB962C8B-B14F-4D97-AF65-F5344CB8AC3E}">
        <p14:creationId xmlns:p14="http://schemas.microsoft.com/office/powerpoint/2010/main" val="1063721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Style 2">
    <p:spTree>
      <p:nvGrpSpPr>
        <p:cNvPr id="1" name=""/>
        <p:cNvGrpSpPr/>
        <p:nvPr/>
      </p:nvGrpSpPr>
      <p:grpSpPr>
        <a:xfrm>
          <a:off x="0" y="0"/>
          <a:ext cx="0" cy="0"/>
          <a:chOff x="0" y="0"/>
          <a:chExt cx="0" cy="0"/>
        </a:xfrm>
      </p:grpSpPr>
      <p:pic>
        <p:nvPicPr>
          <p:cNvPr id="4" name="Picture 15" descr="Unitec logo.png">
            <a:extLst>
              <a:ext uri="{FF2B5EF4-FFF2-40B4-BE49-F238E27FC236}">
                <a16:creationId xmlns:a16="http://schemas.microsoft.com/office/drawing/2014/main" id="{75DA2DCC-3A58-41A7-80E0-8E116E8BD6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2863"/>
            <a:ext cx="1912938"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U.png">
            <a:extLst>
              <a:ext uri="{FF2B5EF4-FFF2-40B4-BE49-F238E27FC236}">
                <a16:creationId xmlns:a16="http://schemas.microsoft.com/office/drawing/2014/main" id="{408903C1-61CB-43C0-9E1A-66CE2CE506A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4488" y="161925"/>
            <a:ext cx="688975"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Top Slope.png">
            <a:extLst>
              <a:ext uri="{FF2B5EF4-FFF2-40B4-BE49-F238E27FC236}">
                <a16:creationId xmlns:a16="http://schemas.microsoft.com/office/drawing/2014/main" id="{BB07EA67-3C2E-4202-8DFF-EDB1C297E17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88" y="-3175"/>
            <a:ext cx="12192001"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U.png">
            <a:extLst>
              <a:ext uri="{FF2B5EF4-FFF2-40B4-BE49-F238E27FC236}">
                <a16:creationId xmlns:a16="http://schemas.microsoft.com/office/drawing/2014/main" id="{8BB4F481-C1AA-4A3F-9BFA-02EC7AD853A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4488" y="127000"/>
            <a:ext cx="688975"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1552951" y="2018806"/>
            <a:ext cx="9918616" cy="4107359"/>
          </a:xfrm>
        </p:spPr>
        <p:txBody>
          <a:bodyPr/>
          <a:lstStyle>
            <a:lvl1pPr marL="0" indent="0">
              <a:spcAft>
                <a:spcPts val="300"/>
              </a:spcAft>
              <a:buNone/>
              <a:defRPr sz="2000">
                <a:solidFill>
                  <a:srgbClr val="404040"/>
                </a:solidFill>
                <a:latin typeface="Verdana" pitchFamily="34" charset="0"/>
                <a:ea typeface="Verdana" pitchFamily="34" charset="0"/>
                <a:cs typeface="Verdana" pitchFamily="34" charset="0"/>
              </a:defRPr>
            </a:lvl1pPr>
            <a:lvl2pPr marL="4763" indent="0">
              <a:buNone/>
              <a:defRPr sz="1800">
                <a:solidFill>
                  <a:srgbClr val="404040"/>
                </a:solidFill>
                <a:latin typeface="Verdana" pitchFamily="34" charset="0"/>
                <a:ea typeface="Verdana" pitchFamily="34" charset="0"/>
                <a:cs typeface="Verdana" pitchFamily="34" charset="0"/>
              </a:defRPr>
            </a:lvl2pPr>
            <a:lvl3pPr marL="0" indent="0">
              <a:buNone/>
              <a:defRPr lang="en-AU" sz="1400" kern="1200" dirty="0" smtClean="0">
                <a:solidFill>
                  <a:srgbClr val="404040"/>
                </a:solidFill>
                <a:latin typeface="Verdana" pitchFamily="34" charset="0"/>
                <a:ea typeface="Verdana" pitchFamily="34" charset="0"/>
                <a:cs typeface="Verdana" pitchFamily="34" charset="0"/>
              </a:defRPr>
            </a:lvl3pPr>
            <a:lvl4pPr marL="0" indent="0">
              <a:buNone/>
              <a:defRPr lang="en-AU" sz="1400" kern="1200" dirty="0" smtClean="0">
                <a:solidFill>
                  <a:srgbClr val="404040"/>
                </a:solidFill>
                <a:latin typeface="Verdana" pitchFamily="34" charset="0"/>
                <a:ea typeface="Verdana" pitchFamily="34" charset="0"/>
                <a:cs typeface="Verdana" pitchFamily="34" charset="0"/>
              </a:defRPr>
            </a:lvl4pPr>
            <a:lvl5pPr marL="0" indent="0">
              <a:buNone/>
              <a:defRPr lang="en-US" sz="1400" kern="1200" dirty="0">
                <a:solidFill>
                  <a:srgbClr val="404040"/>
                </a:solidFill>
                <a:latin typeface="Verdana" pitchFamily="34" charset="0"/>
                <a:ea typeface="Verdana" pitchFamily="34" charset="0"/>
                <a:cs typeface="Verdan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1552950" y="463196"/>
            <a:ext cx="10504449" cy="508928"/>
          </a:xfrm>
        </p:spPr>
        <p:txBody>
          <a:bodyPr/>
          <a:lstStyle>
            <a:lvl1pPr algn="l">
              <a:defRPr sz="2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3465087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endParaRPr lang="en-NZ"/>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3">
            <a:extLst>
              <a:ext uri="{FF2B5EF4-FFF2-40B4-BE49-F238E27FC236}">
                <a16:creationId xmlns:a16="http://schemas.microsoft.com/office/drawing/2014/main" id="{79867AF3-188D-4F2B-951D-F74C4A8B1B37}"/>
              </a:ext>
            </a:extLst>
          </p:cNvPr>
          <p:cNvSpPr>
            <a:spLocks noGrp="1"/>
          </p:cNvSpPr>
          <p:nvPr>
            <p:ph type="dt" sz="half" idx="10"/>
          </p:nvPr>
        </p:nvSpPr>
        <p:spPr/>
        <p:txBody>
          <a:bodyPr/>
          <a:lstStyle>
            <a:lvl1pPr>
              <a:defRPr/>
            </a:lvl1pPr>
          </a:lstStyle>
          <a:p>
            <a:pPr>
              <a:defRPr/>
            </a:pPr>
            <a:endParaRPr lang="en-NZ"/>
          </a:p>
        </p:txBody>
      </p:sp>
      <p:sp>
        <p:nvSpPr>
          <p:cNvPr id="8" name="Footer Placeholder 4">
            <a:extLst>
              <a:ext uri="{FF2B5EF4-FFF2-40B4-BE49-F238E27FC236}">
                <a16:creationId xmlns:a16="http://schemas.microsoft.com/office/drawing/2014/main" id="{66ACD1AB-6088-4966-AAE8-63760627AEB8}"/>
              </a:ext>
            </a:extLst>
          </p:cNvPr>
          <p:cNvSpPr>
            <a:spLocks noGrp="1"/>
          </p:cNvSpPr>
          <p:nvPr>
            <p:ph type="ftr" sz="quarter" idx="11"/>
          </p:nvPr>
        </p:nvSpPr>
        <p:spPr/>
        <p:txBody>
          <a:bodyPr/>
          <a:lstStyle>
            <a:lvl1pPr>
              <a:defRPr/>
            </a:lvl1pPr>
          </a:lstStyle>
          <a:p>
            <a:pPr>
              <a:defRPr/>
            </a:pPr>
            <a:r>
              <a:rPr lang="en-NZ"/>
              <a:t>&gt;&gt;DEPARTMENT TITLE EDIT IN HEADER &amp; FOOTER</a:t>
            </a:r>
          </a:p>
        </p:txBody>
      </p:sp>
      <p:sp>
        <p:nvSpPr>
          <p:cNvPr id="9" name="Slide Number Placeholder 5">
            <a:extLst>
              <a:ext uri="{FF2B5EF4-FFF2-40B4-BE49-F238E27FC236}">
                <a16:creationId xmlns:a16="http://schemas.microsoft.com/office/drawing/2014/main" id="{14163362-650C-4919-91D9-5CDA0DD9AE16}"/>
              </a:ext>
            </a:extLst>
          </p:cNvPr>
          <p:cNvSpPr>
            <a:spLocks noGrp="1"/>
          </p:cNvSpPr>
          <p:nvPr>
            <p:ph type="sldNum" sz="quarter" idx="12"/>
          </p:nvPr>
        </p:nvSpPr>
        <p:spPr/>
        <p:txBody>
          <a:bodyPr/>
          <a:lstStyle>
            <a:lvl1pPr>
              <a:defRPr/>
            </a:lvl1pPr>
          </a:lstStyle>
          <a:p>
            <a:pPr>
              <a:defRPr/>
            </a:pPr>
            <a:fld id="{A22C9946-EF9C-42BA-A718-D4950A92F07A}" type="slidenum">
              <a:rPr lang="en-NZ"/>
              <a:pPr>
                <a:defRPr/>
              </a:pPr>
              <a:t>‹#›</a:t>
            </a:fld>
            <a:endParaRPr lang="en-NZ"/>
          </a:p>
        </p:txBody>
      </p:sp>
    </p:spTree>
    <p:extLst>
      <p:ext uri="{BB962C8B-B14F-4D97-AF65-F5344CB8AC3E}">
        <p14:creationId xmlns:p14="http://schemas.microsoft.com/office/powerpoint/2010/main" val="42280238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3">
            <a:extLst>
              <a:ext uri="{FF2B5EF4-FFF2-40B4-BE49-F238E27FC236}">
                <a16:creationId xmlns:a16="http://schemas.microsoft.com/office/drawing/2014/main" id="{90529EA4-B4D3-4BE3-9B94-4B7D9C6757BD}"/>
              </a:ext>
            </a:extLst>
          </p:cNvPr>
          <p:cNvSpPr>
            <a:spLocks noGrp="1"/>
          </p:cNvSpPr>
          <p:nvPr>
            <p:ph type="dt" sz="half" idx="10"/>
          </p:nvPr>
        </p:nvSpPr>
        <p:spPr/>
        <p:txBody>
          <a:bodyPr/>
          <a:lstStyle>
            <a:lvl1pPr>
              <a:defRPr/>
            </a:lvl1pPr>
          </a:lstStyle>
          <a:p>
            <a:pPr>
              <a:defRPr/>
            </a:pPr>
            <a:endParaRPr lang="en-NZ"/>
          </a:p>
        </p:txBody>
      </p:sp>
      <p:sp>
        <p:nvSpPr>
          <p:cNvPr id="4" name="Footer Placeholder 4">
            <a:extLst>
              <a:ext uri="{FF2B5EF4-FFF2-40B4-BE49-F238E27FC236}">
                <a16:creationId xmlns:a16="http://schemas.microsoft.com/office/drawing/2014/main" id="{AB810D47-CDBE-4167-8594-11726AC5CF2D}"/>
              </a:ext>
            </a:extLst>
          </p:cNvPr>
          <p:cNvSpPr>
            <a:spLocks noGrp="1"/>
          </p:cNvSpPr>
          <p:nvPr>
            <p:ph type="ftr" sz="quarter" idx="11"/>
          </p:nvPr>
        </p:nvSpPr>
        <p:spPr/>
        <p:txBody>
          <a:bodyPr/>
          <a:lstStyle>
            <a:lvl1pPr>
              <a:defRPr/>
            </a:lvl1pPr>
          </a:lstStyle>
          <a:p>
            <a:pPr>
              <a:defRPr/>
            </a:pPr>
            <a:r>
              <a:rPr lang="en-NZ"/>
              <a:t>&gt;&gt;DEPARTMENT TITLE EDIT IN HEADER &amp; FOOTER</a:t>
            </a:r>
          </a:p>
        </p:txBody>
      </p:sp>
      <p:sp>
        <p:nvSpPr>
          <p:cNvPr id="5" name="Slide Number Placeholder 5">
            <a:extLst>
              <a:ext uri="{FF2B5EF4-FFF2-40B4-BE49-F238E27FC236}">
                <a16:creationId xmlns:a16="http://schemas.microsoft.com/office/drawing/2014/main" id="{97D56A4B-4867-4012-93BC-586877F422BE}"/>
              </a:ext>
            </a:extLst>
          </p:cNvPr>
          <p:cNvSpPr>
            <a:spLocks noGrp="1"/>
          </p:cNvSpPr>
          <p:nvPr>
            <p:ph type="sldNum" sz="quarter" idx="12"/>
          </p:nvPr>
        </p:nvSpPr>
        <p:spPr/>
        <p:txBody>
          <a:bodyPr/>
          <a:lstStyle>
            <a:lvl1pPr>
              <a:defRPr/>
            </a:lvl1pPr>
          </a:lstStyle>
          <a:p>
            <a:pPr>
              <a:defRPr/>
            </a:pPr>
            <a:fld id="{9AAA0E8F-AEDB-4F00-B481-842C10001501}" type="slidenum">
              <a:rPr lang="en-NZ"/>
              <a:pPr>
                <a:defRPr/>
              </a:pPr>
              <a:t>‹#›</a:t>
            </a:fld>
            <a:endParaRPr lang="en-NZ"/>
          </a:p>
        </p:txBody>
      </p:sp>
    </p:spTree>
    <p:extLst>
      <p:ext uri="{BB962C8B-B14F-4D97-AF65-F5344CB8AC3E}">
        <p14:creationId xmlns:p14="http://schemas.microsoft.com/office/powerpoint/2010/main" val="33921657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8D50316-FF1A-4A54-B2F4-D96FA1793F93}"/>
              </a:ext>
            </a:extLst>
          </p:cNvPr>
          <p:cNvSpPr>
            <a:spLocks noGrp="1"/>
          </p:cNvSpPr>
          <p:nvPr>
            <p:ph type="dt" sz="half" idx="10"/>
          </p:nvPr>
        </p:nvSpPr>
        <p:spPr/>
        <p:txBody>
          <a:bodyPr/>
          <a:lstStyle>
            <a:lvl1pPr>
              <a:defRPr/>
            </a:lvl1pPr>
          </a:lstStyle>
          <a:p>
            <a:pPr>
              <a:defRPr/>
            </a:pPr>
            <a:endParaRPr lang="en-NZ"/>
          </a:p>
        </p:txBody>
      </p:sp>
      <p:sp>
        <p:nvSpPr>
          <p:cNvPr id="3" name="Footer Placeholder 4">
            <a:extLst>
              <a:ext uri="{FF2B5EF4-FFF2-40B4-BE49-F238E27FC236}">
                <a16:creationId xmlns:a16="http://schemas.microsoft.com/office/drawing/2014/main" id="{E99FE173-D088-4106-8609-D1A3B7F918F1}"/>
              </a:ext>
            </a:extLst>
          </p:cNvPr>
          <p:cNvSpPr>
            <a:spLocks noGrp="1"/>
          </p:cNvSpPr>
          <p:nvPr>
            <p:ph type="ftr" sz="quarter" idx="11"/>
          </p:nvPr>
        </p:nvSpPr>
        <p:spPr/>
        <p:txBody>
          <a:bodyPr/>
          <a:lstStyle>
            <a:lvl1pPr>
              <a:defRPr/>
            </a:lvl1pPr>
          </a:lstStyle>
          <a:p>
            <a:pPr>
              <a:defRPr/>
            </a:pPr>
            <a:r>
              <a:rPr lang="en-NZ"/>
              <a:t>&gt;&gt;DEPARTMENT TITLE EDIT IN HEADER &amp; FOOTER</a:t>
            </a:r>
          </a:p>
        </p:txBody>
      </p:sp>
      <p:sp>
        <p:nvSpPr>
          <p:cNvPr id="4" name="Slide Number Placeholder 5">
            <a:extLst>
              <a:ext uri="{FF2B5EF4-FFF2-40B4-BE49-F238E27FC236}">
                <a16:creationId xmlns:a16="http://schemas.microsoft.com/office/drawing/2014/main" id="{E8B9A888-32A7-493B-A4D0-36FA2BBCA835}"/>
              </a:ext>
            </a:extLst>
          </p:cNvPr>
          <p:cNvSpPr>
            <a:spLocks noGrp="1"/>
          </p:cNvSpPr>
          <p:nvPr>
            <p:ph type="sldNum" sz="quarter" idx="12"/>
          </p:nvPr>
        </p:nvSpPr>
        <p:spPr/>
        <p:txBody>
          <a:bodyPr/>
          <a:lstStyle>
            <a:lvl1pPr>
              <a:defRPr/>
            </a:lvl1pPr>
          </a:lstStyle>
          <a:p>
            <a:pPr>
              <a:defRPr/>
            </a:pPr>
            <a:fld id="{E540E623-9A35-4973-880E-6CBC336A85F6}" type="slidenum">
              <a:rPr lang="en-NZ"/>
              <a:pPr>
                <a:defRPr/>
              </a:pPr>
              <a:t>‹#›</a:t>
            </a:fld>
            <a:endParaRPr lang="en-NZ"/>
          </a:p>
        </p:txBody>
      </p:sp>
    </p:spTree>
    <p:extLst>
      <p:ext uri="{BB962C8B-B14F-4D97-AF65-F5344CB8AC3E}">
        <p14:creationId xmlns:p14="http://schemas.microsoft.com/office/powerpoint/2010/main" val="22737941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NZ"/>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7267F3F0-0366-4736-938F-67944A8762EE}"/>
              </a:ext>
            </a:extLst>
          </p:cNvPr>
          <p:cNvSpPr>
            <a:spLocks noGrp="1"/>
          </p:cNvSpPr>
          <p:nvPr>
            <p:ph type="dt" sz="half" idx="10"/>
          </p:nvPr>
        </p:nvSpPr>
        <p:spPr/>
        <p:txBody>
          <a:bodyPr/>
          <a:lstStyle>
            <a:lvl1pPr>
              <a:defRPr/>
            </a:lvl1pPr>
          </a:lstStyle>
          <a:p>
            <a:pPr>
              <a:defRPr/>
            </a:pPr>
            <a:endParaRPr lang="en-NZ"/>
          </a:p>
        </p:txBody>
      </p:sp>
      <p:sp>
        <p:nvSpPr>
          <p:cNvPr id="6" name="Footer Placeholder 4">
            <a:extLst>
              <a:ext uri="{FF2B5EF4-FFF2-40B4-BE49-F238E27FC236}">
                <a16:creationId xmlns:a16="http://schemas.microsoft.com/office/drawing/2014/main" id="{AF59EA66-AACA-4689-9311-AF31845C0998}"/>
              </a:ext>
            </a:extLst>
          </p:cNvPr>
          <p:cNvSpPr>
            <a:spLocks noGrp="1"/>
          </p:cNvSpPr>
          <p:nvPr>
            <p:ph type="ftr" sz="quarter" idx="11"/>
          </p:nvPr>
        </p:nvSpPr>
        <p:spPr/>
        <p:txBody>
          <a:bodyPr/>
          <a:lstStyle>
            <a:lvl1pPr>
              <a:defRPr/>
            </a:lvl1pPr>
          </a:lstStyle>
          <a:p>
            <a:pPr>
              <a:defRPr/>
            </a:pPr>
            <a:r>
              <a:rPr lang="en-NZ"/>
              <a:t>&gt;&gt;DEPARTMENT TITLE EDIT IN HEADER &amp; FOOTER</a:t>
            </a:r>
          </a:p>
        </p:txBody>
      </p:sp>
      <p:sp>
        <p:nvSpPr>
          <p:cNvPr id="7" name="Slide Number Placeholder 5">
            <a:extLst>
              <a:ext uri="{FF2B5EF4-FFF2-40B4-BE49-F238E27FC236}">
                <a16:creationId xmlns:a16="http://schemas.microsoft.com/office/drawing/2014/main" id="{8B591F7E-A891-4545-9A3A-AFEA3D205B5D}"/>
              </a:ext>
            </a:extLst>
          </p:cNvPr>
          <p:cNvSpPr>
            <a:spLocks noGrp="1"/>
          </p:cNvSpPr>
          <p:nvPr>
            <p:ph type="sldNum" sz="quarter" idx="12"/>
          </p:nvPr>
        </p:nvSpPr>
        <p:spPr/>
        <p:txBody>
          <a:bodyPr/>
          <a:lstStyle>
            <a:lvl1pPr>
              <a:defRPr/>
            </a:lvl1pPr>
          </a:lstStyle>
          <a:p>
            <a:pPr>
              <a:defRPr/>
            </a:pPr>
            <a:fld id="{25E8A6D5-F4FE-406A-A95C-F57F524E940F}" type="slidenum">
              <a:rPr lang="en-NZ"/>
              <a:pPr>
                <a:defRPr/>
              </a:pPr>
              <a:t>‹#›</a:t>
            </a:fld>
            <a:endParaRPr lang="en-NZ"/>
          </a:p>
        </p:txBody>
      </p:sp>
    </p:spTree>
    <p:extLst>
      <p:ext uri="{BB962C8B-B14F-4D97-AF65-F5344CB8AC3E}">
        <p14:creationId xmlns:p14="http://schemas.microsoft.com/office/powerpoint/2010/main" val="28495846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NZ"/>
          </a:p>
        </p:txBody>
      </p:sp>
      <p:sp>
        <p:nvSpPr>
          <p:cNvPr id="3" name="Picture Placeholder 2"/>
          <p:cNvSpPr>
            <a:spLocks noGrp="1"/>
          </p:cNvSpPr>
          <p:nvPr>
            <p:ph type="pic" idx="1"/>
          </p:nvPr>
        </p:nvSpPr>
        <p:spPr>
          <a:xfrm>
            <a:off x="5183717"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BA762480-2C60-48C4-B637-A64F49DE3963}"/>
              </a:ext>
            </a:extLst>
          </p:cNvPr>
          <p:cNvSpPr>
            <a:spLocks noGrp="1"/>
          </p:cNvSpPr>
          <p:nvPr>
            <p:ph type="dt" sz="half" idx="10"/>
          </p:nvPr>
        </p:nvSpPr>
        <p:spPr/>
        <p:txBody>
          <a:bodyPr/>
          <a:lstStyle>
            <a:lvl1pPr>
              <a:defRPr/>
            </a:lvl1pPr>
          </a:lstStyle>
          <a:p>
            <a:pPr>
              <a:defRPr/>
            </a:pPr>
            <a:endParaRPr lang="en-NZ"/>
          </a:p>
        </p:txBody>
      </p:sp>
      <p:sp>
        <p:nvSpPr>
          <p:cNvPr id="6" name="Footer Placeholder 4">
            <a:extLst>
              <a:ext uri="{FF2B5EF4-FFF2-40B4-BE49-F238E27FC236}">
                <a16:creationId xmlns:a16="http://schemas.microsoft.com/office/drawing/2014/main" id="{380C5F4B-B311-460C-9AFB-37434943B144}"/>
              </a:ext>
            </a:extLst>
          </p:cNvPr>
          <p:cNvSpPr>
            <a:spLocks noGrp="1"/>
          </p:cNvSpPr>
          <p:nvPr>
            <p:ph type="ftr" sz="quarter" idx="11"/>
          </p:nvPr>
        </p:nvSpPr>
        <p:spPr/>
        <p:txBody>
          <a:bodyPr/>
          <a:lstStyle>
            <a:lvl1pPr>
              <a:defRPr/>
            </a:lvl1pPr>
          </a:lstStyle>
          <a:p>
            <a:pPr>
              <a:defRPr/>
            </a:pPr>
            <a:r>
              <a:rPr lang="en-NZ"/>
              <a:t>&gt;&gt;DEPARTMENT TITLE EDIT IN HEADER &amp; FOOTER</a:t>
            </a:r>
          </a:p>
        </p:txBody>
      </p:sp>
      <p:sp>
        <p:nvSpPr>
          <p:cNvPr id="7" name="Slide Number Placeholder 5">
            <a:extLst>
              <a:ext uri="{FF2B5EF4-FFF2-40B4-BE49-F238E27FC236}">
                <a16:creationId xmlns:a16="http://schemas.microsoft.com/office/drawing/2014/main" id="{F46BCF2D-70A9-4891-B011-F385386FE559}"/>
              </a:ext>
            </a:extLst>
          </p:cNvPr>
          <p:cNvSpPr>
            <a:spLocks noGrp="1"/>
          </p:cNvSpPr>
          <p:nvPr>
            <p:ph type="sldNum" sz="quarter" idx="12"/>
          </p:nvPr>
        </p:nvSpPr>
        <p:spPr/>
        <p:txBody>
          <a:bodyPr/>
          <a:lstStyle>
            <a:lvl1pPr>
              <a:defRPr/>
            </a:lvl1pPr>
          </a:lstStyle>
          <a:p>
            <a:pPr>
              <a:defRPr/>
            </a:pPr>
            <a:fld id="{608FF873-8D84-4F44-A850-1BB760249B42}" type="slidenum">
              <a:rPr lang="en-NZ"/>
              <a:pPr>
                <a:defRPr/>
              </a:pPr>
              <a:t>‹#›</a:t>
            </a:fld>
            <a:endParaRPr lang="en-NZ"/>
          </a:p>
        </p:txBody>
      </p:sp>
    </p:spTree>
    <p:extLst>
      <p:ext uri="{BB962C8B-B14F-4D97-AF65-F5344CB8AC3E}">
        <p14:creationId xmlns:p14="http://schemas.microsoft.com/office/powerpoint/2010/main" val="24380375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ED8E28FC-68CF-4FDD-8EF3-997B7CB8BA63}"/>
              </a:ext>
            </a:extLst>
          </p:cNvPr>
          <p:cNvSpPr>
            <a:spLocks noGrp="1"/>
          </p:cNvSpPr>
          <p:nvPr>
            <p:ph type="dt" sz="half" idx="10"/>
          </p:nvPr>
        </p:nvSpPr>
        <p:spPr/>
        <p:txBody>
          <a:bodyPr/>
          <a:lstStyle>
            <a:lvl1pPr>
              <a:defRPr/>
            </a:lvl1pPr>
          </a:lstStyle>
          <a:p>
            <a:pPr>
              <a:defRPr/>
            </a:pPr>
            <a:endParaRPr lang="en-NZ"/>
          </a:p>
        </p:txBody>
      </p:sp>
      <p:sp>
        <p:nvSpPr>
          <p:cNvPr id="5" name="Footer Placeholder 4">
            <a:extLst>
              <a:ext uri="{FF2B5EF4-FFF2-40B4-BE49-F238E27FC236}">
                <a16:creationId xmlns:a16="http://schemas.microsoft.com/office/drawing/2014/main" id="{BB68F740-5CD3-4E6F-B3E4-7A7DC3C2FCF0}"/>
              </a:ext>
            </a:extLst>
          </p:cNvPr>
          <p:cNvSpPr>
            <a:spLocks noGrp="1"/>
          </p:cNvSpPr>
          <p:nvPr>
            <p:ph type="ftr" sz="quarter" idx="11"/>
          </p:nvPr>
        </p:nvSpPr>
        <p:spPr/>
        <p:txBody>
          <a:bodyPr/>
          <a:lstStyle>
            <a:lvl1pPr>
              <a:defRPr/>
            </a:lvl1pPr>
          </a:lstStyle>
          <a:p>
            <a:pPr>
              <a:defRPr/>
            </a:pPr>
            <a:r>
              <a:rPr lang="en-NZ"/>
              <a:t>&gt;&gt;DEPARTMENT TITLE EDIT IN HEADER &amp; FOOTER</a:t>
            </a:r>
          </a:p>
        </p:txBody>
      </p:sp>
      <p:sp>
        <p:nvSpPr>
          <p:cNvPr id="6" name="Slide Number Placeholder 5">
            <a:extLst>
              <a:ext uri="{FF2B5EF4-FFF2-40B4-BE49-F238E27FC236}">
                <a16:creationId xmlns:a16="http://schemas.microsoft.com/office/drawing/2014/main" id="{F2DC0619-C4B0-4B28-AF26-AD9063225076}"/>
              </a:ext>
            </a:extLst>
          </p:cNvPr>
          <p:cNvSpPr>
            <a:spLocks noGrp="1"/>
          </p:cNvSpPr>
          <p:nvPr>
            <p:ph type="sldNum" sz="quarter" idx="12"/>
          </p:nvPr>
        </p:nvSpPr>
        <p:spPr/>
        <p:txBody>
          <a:bodyPr/>
          <a:lstStyle>
            <a:lvl1pPr>
              <a:defRPr/>
            </a:lvl1pPr>
          </a:lstStyle>
          <a:p>
            <a:pPr>
              <a:defRPr/>
            </a:pPr>
            <a:fld id="{7FECCBF5-8F9F-408A-AF94-7A08752F65F3}" type="slidenum">
              <a:rPr lang="en-NZ"/>
              <a:pPr>
                <a:defRPr/>
              </a:pPr>
              <a:t>‹#›</a:t>
            </a:fld>
            <a:endParaRPr lang="en-NZ"/>
          </a:p>
        </p:txBody>
      </p:sp>
    </p:spTree>
    <p:extLst>
      <p:ext uri="{BB962C8B-B14F-4D97-AF65-F5344CB8AC3E}">
        <p14:creationId xmlns:p14="http://schemas.microsoft.com/office/powerpoint/2010/main" val="11736096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8D8F5A9F-09CF-49AD-A587-A2182C6CEE45}"/>
              </a:ext>
            </a:extLst>
          </p:cNvPr>
          <p:cNvSpPr>
            <a:spLocks noGrp="1"/>
          </p:cNvSpPr>
          <p:nvPr>
            <p:ph type="dt" sz="half" idx="10"/>
          </p:nvPr>
        </p:nvSpPr>
        <p:spPr/>
        <p:txBody>
          <a:bodyPr/>
          <a:lstStyle>
            <a:lvl1pPr>
              <a:defRPr/>
            </a:lvl1pPr>
          </a:lstStyle>
          <a:p>
            <a:pPr>
              <a:defRPr/>
            </a:pPr>
            <a:endParaRPr lang="en-NZ"/>
          </a:p>
        </p:txBody>
      </p:sp>
      <p:sp>
        <p:nvSpPr>
          <p:cNvPr id="5" name="Footer Placeholder 4">
            <a:extLst>
              <a:ext uri="{FF2B5EF4-FFF2-40B4-BE49-F238E27FC236}">
                <a16:creationId xmlns:a16="http://schemas.microsoft.com/office/drawing/2014/main" id="{4077876C-69B9-4A09-A76F-8BCFC2F08874}"/>
              </a:ext>
            </a:extLst>
          </p:cNvPr>
          <p:cNvSpPr>
            <a:spLocks noGrp="1"/>
          </p:cNvSpPr>
          <p:nvPr>
            <p:ph type="ftr" sz="quarter" idx="11"/>
          </p:nvPr>
        </p:nvSpPr>
        <p:spPr/>
        <p:txBody>
          <a:bodyPr/>
          <a:lstStyle>
            <a:lvl1pPr>
              <a:defRPr/>
            </a:lvl1pPr>
          </a:lstStyle>
          <a:p>
            <a:pPr>
              <a:defRPr/>
            </a:pPr>
            <a:r>
              <a:rPr lang="en-NZ"/>
              <a:t>&gt;&gt;DEPARTMENT TITLE EDIT IN HEADER &amp; FOOTER</a:t>
            </a:r>
          </a:p>
        </p:txBody>
      </p:sp>
      <p:sp>
        <p:nvSpPr>
          <p:cNvPr id="6" name="Slide Number Placeholder 5">
            <a:extLst>
              <a:ext uri="{FF2B5EF4-FFF2-40B4-BE49-F238E27FC236}">
                <a16:creationId xmlns:a16="http://schemas.microsoft.com/office/drawing/2014/main" id="{B275406D-AE8E-4204-9059-E1D84F3A4F3A}"/>
              </a:ext>
            </a:extLst>
          </p:cNvPr>
          <p:cNvSpPr>
            <a:spLocks noGrp="1"/>
          </p:cNvSpPr>
          <p:nvPr>
            <p:ph type="sldNum" sz="quarter" idx="12"/>
          </p:nvPr>
        </p:nvSpPr>
        <p:spPr/>
        <p:txBody>
          <a:bodyPr/>
          <a:lstStyle>
            <a:lvl1pPr>
              <a:defRPr/>
            </a:lvl1pPr>
          </a:lstStyle>
          <a:p>
            <a:pPr>
              <a:defRPr/>
            </a:pPr>
            <a:fld id="{2D8104B4-3A35-48AA-94C5-2976C7C3DD4D}" type="slidenum">
              <a:rPr lang="en-NZ"/>
              <a:pPr>
                <a:defRPr/>
              </a:pPr>
              <a:t>‹#›</a:t>
            </a:fld>
            <a:endParaRPr lang="en-NZ"/>
          </a:p>
        </p:txBody>
      </p:sp>
    </p:spTree>
    <p:extLst>
      <p:ext uri="{BB962C8B-B14F-4D97-AF65-F5344CB8AC3E}">
        <p14:creationId xmlns:p14="http://schemas.microsoft.com/office/powerpoint/2010/main" val="1978400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Style 3">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D4E6A231-AF5B-4BE8-A4D7-522F1CDED350}"/>
              </a:ext>
            </a:extLst>
          </p:cNvPr>
          <p:cNvSpPr>
            <a:spLocks noChangeArrowheads="1"/>
          </p:cNvSpPr>
          <p:nvPr/>
        </p:nvSpPr>
        <p:spPr bwMode="auto">
          <a:xfrm>
            <a:off x="531813" y="6491288"/>
            <a:ext cx="496252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pitchFamily="34" charset="0"/>
                <a:ea typeface="ＭＳ Ｐゴシック" pitchFamily="34" charset="-128"/>
              </a:defRPr>
            </a:lvl1pPr>
            <a:lvl2pPr marL="742950" indent="-285750" defTabSz="457200" eaLnBrk="0" hangingPunct="0">
              <a:defRPr>
                <a:solidFill>
                  <a:schemeClr val="tx1"/>
                </a:solidFill>
                <a:latin typeface="Arial" pitchFamily="34" charset="0"/>
                <a:ea typeface="ＭＳ Ｐゴシック" pitchFamily="34" charset="-128"/>
              </a:defRPr>
            </a:lvl2pPr>
            <a:lvl3pPr marL="1143000" indent="-228600" defTabSz="457200" eaLnBrk="0" hangingPunct="0">
              <a:defRPr>
                <a:solidFill>
                  <a:schemeClr val="tx1"/>
                </a:solidFill>
                <a:latin typeface="Arial" pitchFamily="34" charset="0"/>
                <a:ea typeface="ＭＳ Ｐゴシック" pitchFamily="34" charset="-128"/>
              </a:defRPr>
            </a:lvl3pPr>
            <a:lvl4pPr marL="1600200" indent="-228600" defTabSz="457200" eaLnBrk="0" hangingPunct="0">
              <a:defRPr>
                <a:solidFill>
                  <a:schemeClr val="tx1"/>
                </a:solidFill>
                <a:latin typeface="Arial" pitchFamily="34" charset="0"/>
                <a:ea typeface="ＭＳ Ｐゴシック" pitchFamily="34" charset="-128"/>
              </a:defRPr>
            </a:lvl4pPr>
            <a:lvl5pPr marL="2057400" indent="-228600" defTabSz="4572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r>
              <a:rPr lang="en-NZ" altLang="en-US" sz="900">
                <a:solidFill>
                  <a:srgbClr val="404040"/>
                </a:solidFill>
                <a:latin typeface="Verdana" pitchFamily="34" charset="0"/>
              </a:rPr>
              <a:t>&gt;&gt;FACULTY OF TECHNOLOGY AND BUILT ENVIRONMENT</a:t>
            </a:r>
          </a:p>
        </p:txBody>
      </p:sp>
      <p:pic>
        <p:nvPicPr>
          <p:cNvPr id="5" name="Picture 13" descr="Top Strip.png">
            <a:extLst>
              <a:ext uri="{FF2B5EF4-FFF2-40B4-BE49-F238E27FC236}">
                <a16:creationId xmlns:a16="http://schemas.microsoft.com/office/drawing/2014/main" id="{A7B098DF-6BF3-4239-8F9E-BE25D50E7B8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1552951" y="1710056"/>
            <a:ext cx="9918616" cy="4107359"/>
          </a:xfrm>
        </p:spPr>
        <p:txBody>
          <a:bodyPr/>
          <a:lstStyle>
            <a:lvl1pPr marL="0" indent="0">
              <a:spcAft>
                <a:spcPts val="300"/>
              </a:spcAft>
              <a:buNone/>
              <a:defRPr sz="2000">
                <a:solidFill>
                  <a:srgbClr val="404040"/>
                </a:solidFill>
                <a:latin typeface="Verdana" pitchFamily="34" charset="0"/>
                <a:ea typeface="Verdana" pitchFamily="34" charset="0"/>
                <a:cs typeface="Verdana" pitchFamily="34" charset="0"/>
              </a:defRPr>
            </a:lvl1pPr>
            <a:lvl2pPr marL="4763" indent="0">
              <a:buNone/>
              <a:defRPr sz="1800">
                <a:solidFill>
                  <a:srgbClr val="404040"/>
                </a:solidFill>
                <a:latin typeface="Verdana" pitchFamily="34" charset="0"/>
                <a:ea typeface="Verdana" pitchFamily="34" charset="0"/>
                <a:cs typeface="Verdana" pitchFamily="34" charset="0"/>
              </a:defRPr>
            </a:lvl2pPr>
            <a:lvl3pPr marL="0" indent="0">
              <a:buNone/>
              <a:defRPr lang="en-AU" sz="1400" kern="1200" dirty="0" smtClean="0">
                <a:solidFill>
                  <a:srgbClr val="404040"/>
                </a:solidFill>
                <a:latin typeface="Verdana" pitchFamily="34" charset="0"/>
                <a:ea typeface="Verdana" pitchFamily="34" charset="0"/>
                <a:cs typeface="Verdana" pitchFamily="34" charset="0"/>
              </a:defRPr>
            </a:lvl3pPr>
            <a:lvl4pPr marL="0" indent="0">
              <a:buNone/>
              <a:defRPr lang="en-AU" sz="1400" kern="1200" dirty="0" smtClean="0">
                <a:solidFill>
                  <a:srgbClr val="404040"/>
                </a:solidFill>
                <a:latin typeface="Verdana" pitchFamily="34" charset="0"/>
                <a:ea typeface="Verdana" pitchFamily="34" charset="0"/>
                <a:cs typeface="Verdana" pitchFamily="34" charset="0"/>
              </a:defRPr>
            </a:lvl4pPr>
            <a:lvl5pPr marL="0" indent="0">
              <a:buNone/>
              <a:defRPr lang="en-US" sz="1400" kern="1200" dirty="0">
                <a:solidFill>
                  <a:srgbClr val="404040"/>
                </a:solidFill>
                <a:latin typeface="Verdana" pitchFamily="34" charset="0"/>
                <a:ea typeface="Verdana" pitchFamily="34" charset="0"/>
                <a:cs typeface="Verdan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1552950" y="893516"/>
            <a:ext cx="10504449" cy="508928"/>
          </a:xfrm>
        </p:spPr>
        <p:txBody>
          <a:bodyPr/>
          <a:lstStyle>
            <a:lvl1pPr algn="l">
              <a:defRPr sz="2400">
                <a:solidFill>
                  <a:srgbClr val="404040"/>
                </a:solidFill>
              </a:defRPr>
            </a:lvl1pPr>
          </a:lstStyle>
          <a:p>
            <a:r>
              <a:rPr lang="en-US"/>
              <a:t>Click to edit Master title style</a:t>
            </a:r>
            <a:endParaRPr lang="en-US" dirty="0"/>
          </a:p>
        </p:txBody>
      </p:sp>
      <p:sp>
        <p:nvSpPr>
          <p:cNvPr id="6" name="Date Placeholder 3">
            <a:extLst>
              <a:ext uri="{FF2B5EF4-FFF2-40B4-BE49-F238E27FC236}">
                <a16:creationId xmlns:a16="http://schemas.microsoft.com/office/drawing/2014/main" id="{17E105F3-724B-4397-8E56-431A0170F271}"/>
              </a:ext>
            </a:extLst>
          </p:cNvPr>
          <p:cNvSpPr>
            <a:spLocks noGrp="1"/>
          </p:cNvSpPr>
          <p:nvPr>
            <p:ph type="dt" sz="half" idx="10"/>
          </p:nvPr>
        </p:nvSpPr>
        <p:spPr>
          <a:xfrm>
            <a:off x="531813" y="6249988"/>
            <a:ext cx="2149475" cy="231775"/>
          </a:xfrm>
        </p:spPr>
        <p:txBody>
          <a:bodyPr>
            <a:spAutoFit/>
          </a:bodyPr>
          <a:lstStyle>
            <a:lvl1pPr defTabSz="914400">
              <a:defRPr sz="900">
                <a:solidFill>
                  <a:srgbClr val="404040"/>
                </a:solidFill>
                <a:latin typeface="Verdana" pitchFamily="34" charset="0"/>
              </a:defRPr>
            </a:lvl1pPr>
          </a:lstStyle>
          <a:p>
            <a:pPr>
              <a:defRPr/>
            </a:pPr>
            <a:endParaRPr lang="en-NZ"/>
          </a:p>
        </p:txBody>
      </p:sp>
      <p:sp>
        <p:nvSpPr>
          <p:cNvPr id="7" name="Footer Placeholder 4">
            <a:extLst>
              <a:ext uri="{FF2B5EF4-FFF2-40B4-BE49-F238E27FC236}">
                <a16:creationId xmlns:a16="http://schemas.microsoft.com/office/drawing/2014/main" id="{21004C17-A0F7-4F53-B45D-D2F33C42CCAF}"/>
              </a:ext>
            </a:extLst>
          </p:cNvPr>
          <p:cNvSpPr>
            <a:spLocks noGrp="1"/>
          </p:cNvSpPr>
          <p:nvPr>
            <p:ph type="ftr" sz="quarter" idx="11"/>
          </p:nvPr>
        </p:nvSpPr>
        <p:spPr>
          <a:xfrm>
            <a:off x="6554788" y="6491288"/>
            <a:ext cx="5059362" cy="230187"/>
          </a:xfrm>
        </p:spPr>
        <p:txBody>
          <a:bodyPr rtlCol="0">
            <a:spAutoFit/>
          </a:bodyPr>
          <a:lstStyle>
            <a:lvl1pPr algn="r" defTabSz="914400" fontAlgn="auto">
              <a:spcBef>
                <a:spcPts val="0"/>
              </a:spcBef>
              <a:spcAft>
                <a:spcPts val="0"/>
              </a:spcAft>
              <a:defRPr lang="en-NZ" sz="900">
                <a:solidFill>
                  <a:prstClr val="black">
                    <a:lumMod val="75000"/>
                    <a:lumOff val="25000"/>
                  </a:prstClr>
                </a:solidFill>
                <a:latin typeface="Verdana"/>
                <a:cs typeface="Verdana"/>
              </a:defRPr>
            </a:lvl1pPr>
          </a:lstStyle>
          <a:p>
            <a:pPr>
              <a:defRPr/>
            </a:pPr>
            <a:r>
              <a:t>&gt;&gt;DEPARTMENT TITLE EDIT IN HEADER &amp; FOOTER</a:t>
            </a:r>
            <a:endParaRPr dirty="0"/>
          </a:p>
        </p:txBody>
      </p:sp>
      <p:sp>
        <p:nvSpPr>
          <p:cNvPr id="8" name="Slide Number Placeholder 5">
            <a:extLst>
              <a:ext uri="{FF2B5EF4-FFF2-40B4-BE49-F238E27FC236}">
                <a16:creationId xmlns:a16="http://schemas.microsoft.com/office/drawing/2014/main" id="{90B13A78-4A15-4410-AE71-B2A3BCB1C89F}"/>
              </a:ext>
            </a:extLst>
          </p:cNvPr>
          <p:cNvSpPr>
            <a:spLocks noGrp="1"/>
          </p:cNvSpPr>
          <p:nvPr>
            <p:ph type="sldNum" sz="quarter" idx="12"/>
          </p:nvPr>
        </p:nvSpPr>
        <p:spPr>
          <a:xfrm>
            <a:off x="11050588" y="6170613"/>
            <a:ext cx="563562" cy="231775"/>
          </a:xfrm>
        </p:spPr>
        <p:txBody>
          <a:bodyPr>
            <a:spAutoFit/>
          </a:bodyPr>
          <a:lstStyle>
            <a:lvl1pPr defTabSz="914400">
              <a:defRPr sz="900">
                <a:solidFill>
                  <a:srgbClr val="404040"/>
                </a:solidFill>
                <a:latin typeface="Verdana" panose="020B0604030504040204" pitchFamily="34" charset="0"/>
              </a:defRPr>
            </a:lvl1pPr>
          </a:lstStyle>
          <a:p>
            <a:pPr>
              <a:defRPr/>
            </a:pPr>
            <a:fld id="{4983AF90-9487-40B9-8D60-7B04E9E46AE0}" type="slidenum">
              <a:rPr lang="en-NZ" altLang="en-US"/>
              <a:pPr>
                <a:defRPr/>
              </a:pPr>
              <a:t>‹#›</a:t>
            </a:fld>
            <a:endParaRPr lang="en-NZ" altLang="en-US"/>
          </a:p>
        </p:txBody>
      </p:sp>
    </p:spTree>
    <p:extLst>
      <p:ext uri="{BB962C8B-B14F-4D97-AF65-F5344CB8AC3E}">
        <p14:creationId xmlns:p14="http://schemas.microsoft.com/office/powerpoint/2010/main" val="2016713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4" name="Picture 13" descr="Top Strip.png">
            <a:extLst>
              <a:ext uri="{FF2B5EF4-FFF2-40B4-BE49-F238E27FC236}">
                <a16:creationId xmlns:a16="http://schemas.microsoft.com/office/drawing/2014/main" id="{D0FAF5C0-F91C-40BE-95E1-3E6D0D51885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094DAAA8-7C3E-4DA0-8D68-EBD5D82FD321}"/>
              </a:ext>
            </a:extLst>
          </p:cNvPr>
          <p:cNvSpPr>
            <a:spLocks noGrp="1"/>
          </p:cNvSpPr>
          <p:nvPr>
            <p:ph type="dt" sz="half" idx="10"/>
          </p:nvPr>
        </p:nvSpPr>
        <p:spPr/>
        <p:txBody>
          <a:bodyPr/>
          <a:lstStyle>
            <a:lvl1pPr defTabSz="914400">
              <a:defRPr/>
            </a:lvl1pPr>
          </a:lstStyle>
          <a:p>
            <a:pPr>
              <a:defRPr/>
            </a:pPr>
            <a:endParaRPr lang="en-US"/>
          </a:p>
        </p:txBody>
      </p:sp>
      <p:sp>
        <p:nvSpPr>
          <p:cNvPr id="6" name="Footer Placeholder 4">
            <a:extLst>
              <a:ext uri="{FF2B5EF4-FFF2-40B4-BE49-F238E27FC236}">
                <a16:creationId xmlns:a16="http://schemas.microsoft.com/office/drawing/2014/main" id="{510ADD0D-B7D7-48EB-A70E-72C7E58615F3}"/>
              </a:ext>
            </a:extLst>
          </p:cNvPr>
          <p:cNvSpPr>
            <a:spLocks noGrp="1"/>
          </p:cNvSpPr>
          <p:nvPr>
            <p:ph type="ftr" sz="quarter" idx="11"/>
          </p:nvPr>
        </p:nvSpPr>
        <p:spPr/>
        <p:txBody>
          <a:bodyPr/>
          <a:lstStyle>
            <a:lvl1pPr defTabSz="914400">
              <a:defRPr/>
            </a:lvl1pPr>
          </a:lstStyle>
          <a:p>
            <a:pPr>
              <a:defRPr/>
            </a:pPr>
            <a:r>
              <a:rPr lang="en-NZ"/>
              <a:t>&gt;&gt;DEPARTMENT TITLE EDIT IN HEADER &amp; FOOTER</a:t>
            </a:r>
          </a:p>
        </p:txBody>
      </p:sp>
      <p:sp>
        <p:nvSpPr>
          <p:cNvPr id="7" name="Slide Number Placeholder 5">
            <a:extLst>
              <a:ext uri="{FF2B5EF4-FFF2-40B4-BE49-F238E27FC236}">
                <a16:creationId xmlns:a16="http://schemas.microsoft.com/office/drawing/2014/main" id="{BA1565AD-F492-4560-AFFC-A7968DF11731}"/>
              </a:ext>
            </a:extLst>
          </p:cNvPr>
          <p:cNvSpPr>
            <a:spLocks noGrp="1"/>
          </p:cNvSpPr>
          <p:nvPr>
            <p:ph type="sldNum" sz="quarter" idx="12"/>
          </p:nvPr>
        </p:nvSpPr>
        <p:spPr/>
        <p:txBody>
          <a:bodyPr/>
          <a:lstStyle>
            <a:lvl1pPr defTabSz="914400">
              <a:defRPr/>
            </a:lvl1pPr>
          </a:lstStyle>
          <a:p>
            <a:pPr>
              <a:defRPr/>
            </a:pPr>
            <a:fld id="{3727B258-74B7-48AE-A431-F7902760C31E}" type="slidenum">
              <a:rPr lang="en-US" altLang="en-US"/>
              <a:pPr>
                <a:defRPr/>
              </a:pPr>
              <a:t>‹#›</a:t>
            </a:fld>
            <a:endParaRPr lang="en-US" altLang="en-US"/>
          </a:p>
        </p:txBody>
      </p:sp>
    </p:spTree>
    <p:extLst>
      <p:ext uri="{BB962C8B-B14F-4D97-AF65-F5344CB8AC3E}">
        <p14:creationId xmlns:p14="http://schemas.microsoft.com/office/powerpoint/2010/main" val="3020150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pic>
        <p:nvPicPr>
          <p:cNvPr id="4" name="Picture 13" descr="Top Strip.png">
            <a:extLst>
              <a:ext uri="{FF2B5EF4-FFF2-40B4-BE49-F238E27FC236}">
                <a16:creationId xmlns:a16="http://schemas.microsoft.com/office/drawing/2014/main" id="{50F342B8-A223-45A8-8A2A-D324D36C650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230EB148-DBCE-450F-92DC-ACB2EB0B14E2}"/>
              </a:ext>
            </a:extLst>
          </p:cNvPr>
          <p:cNvSpPr>
            <a:spLocks noGrp="1"/>
          </p:cNvSpPr>
          <p:nvPr>
            <p:ph type="dt" sz="half" idx="10"/>
          </p:nvPr>
        </p:nvSpPr>
        <p:spPr/>
        <p:txBody>
          <a:bodyPr/>
          <a:lstStyle>
            <a:lvl1pPr defTabSz="914400">
              <a:defRPr/>
            </a:lvl1pPr>
          </a:lstStyle>
          <a:p>
            <a:pPr>
              <a:defRPr/>
            </a:pPr>
            <a:endParaRPr lang="en-US"/>
          </a:p>
        </p:txBody>
      </p:sp>
      <p:sp>
        <p:nvSpPr>
          <p:cNvPr id="6" name="Footer Placeholder 4">
            <a:extLst>
              <a:ext uri="{FF2B5EF4-FFF2-40B4-BE49-F238E27FC236}">
                <a16:creationId xmlns:a16="http://schemas.microsoft.com/office/drawing/2014/main" id="{100393BC-A4E6-4A12-85F1-7C309C54DD8F}"/>
              </a:ext>
            </a:extLst>
          </p:cNvPr>
          <p:cNvSpPr>
            <a:spLocks noGrp="1"/>
          </p:cNvSpPr>
          <p:nvPr>
            <p:ph type="ftr" sz="quarter" idx="11"/>
          </p:nvPr>
        </p:nvSpPr>
        <p:spPr/>
        <p:txBody>
          <a:bodyPr/>
          <a:lstStyle>
            <a:lvl1pPr defTabSz="914400">
              <a:defRPr/>
            </a:lvl1pPr>
          </a:lstStyle>
          <a:p>
            <a:pPr>
              <a:defRPr/>
            </a:pPr>
            <a:r>
              <a:rPr lang="en-NZ"/>
              <a:t>&gt;&gt;DEPARTMENT TITLE EDIT IN HEADER &amp; FOOTER</a:t>
            </a:r>
          </a:p>
        </p:txBody>
      </p:sp>
      <p:sp>
        <p:nvSpPr>
          <p:cNvPr id="7" name="Slide Number Placeholder 5">
            <a:extLst>
              <a:ext uri="{FF2B5EF4-FFF2-40B4-BE49-F238E27FC236}">
                <a16:creationId xmlns:a16="http://schemas.microsoft.com/office/drawing/2014/main" id="{FE6336AE-9006-4314-B83E-FBF7699DD1A5}"/>
              </a:ext>
            </a:extLst>
          </p:cNvPr>
          <p:cNvSpPr>
            <a:spLocks noGrp="1"/>
          </p:cNvSpPr>
          <p:nvPr>
            <p:ph type="sldNum" sz="quarter" idx="12"/>
          </p:nvPr>
        </p:nvSpPr>
        <p:spPr/>
        <p:txBody>
          <a:bodyPr/>
          <a:lstStyle>
            <a:lvl1pPr defTabSz="914400">
              <a:defRPr/>
            </a:lvl1pPr>
          </a:lstStyle>
          <a:p>
            <a:pPr>
              <a:defRPr/>
            </a:pPr>
            <a:fld id="{607F84DD-6C74-4C2E-9911-06F8CD1E03E6}" type="slidenum">
              <a:rPr lang="en-US" altLang="en-US"/>
              <a:pPr>
                <a:defRPr/>
              </a:pPr>
              <a:t>‹#›</a:t>
            </a:fld>
            <a:endParaRPr lang="en-US" altLang="en-US"/>
          </a:p>
        </p:txBody>
      </p:sp>
    </p:spTree>
    <p:extLst>
      <p:ext uri="{BB962C8B-B14F-4D97-AF65-F5344CB8AC3E}">
        <p14:creationId xmlns:p14="http://schemas.microsoft.com/office/powerpoint/2010/main" val="1887493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pic>
        <p:nvPicPr>
          <p:cNvPr id="5" name="Picture 13" descr="Top Strip.png">
            <a:extLst>
              <a:ext uri="{FF2B5EF4-FFF2-40B4-BE49-F238E27FC236}">
                <a16:creationId xmlns:a16="http://schemas.microsoft.com/office/drawing/2014/main" id="{D92A4315-97F7-4A6D-B3A0-7B2CDE10CED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921619"/>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2225615"/>
            <a:ext cx="5384800" cy="39005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2225615"/>
            <a:ext cx="5384800" cy="39005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75E3CD59-0C38-4C18-9D35-54A630D722F3}"/>
              </a:ext>
            </a:extLst>
          </p:cNvPr>
          <p:cNvSpPr>
            <a:spLocks noGrp="1"/>
          </p:cNvSpPr>
          <p:nvPr>
            <p:ph type="dt" sz="half" idx="10"/>
          </p:nvPr>
        </p:nvSpPr>
        <p:spPr/>
        <p:txBody>
          <a:bodyPr/>
          <a:lstStyle>
            <a:lvl1pPr defTabSz="914400">
              <a:defRPr/>
            </a:lvl1pPr>
          </a:lstStyle>
          <a:p>
            <a:pPr>
              <a:defRPr/>
            </a:pPr>
            <a:endParaRPr lang="en-US"/>
          </a:p>
        </p:txBody>
      </p:sp>
      <p:sp>
        <p:nvSpPr>
          <p:cNvPr id="7" name="Footer Placeholder 4">
            <a:extLst>
              <a:ext uri="{FF2B5EF4-FFF2-40B4-BE49-F238E27FC236}">
                <a16:creationId xmlns:a16="http://schemas.microsoft.com/office/drawing/2014/main" id="{F830ADD1-0B8D-497C-9676-A268877DF6A9}"/>
              </a:ext>
            </a:extLst>
          </p:cNvPr>
          <p:cNvSpPr>
            <a:spLocks noGrp="1"/>
          </p:cNvSpPr>
          <p:nvPr>
            <p:ph type="ftr" sz="quarter" idx="11"/>
          </p:nvPr>
        </p:nvSpPr>
        <p:spPr/>
        <p:txBody>
          <a:bodyPr/>
          <a:lstStyle>
            <a:lvl1pPr defTabSz="914400">
              <a:defRPr/>
            </a:lvl1pPr>
          </a:lstStyle>
          <a:p>
            <a:pPr>
              <a:defRPr/>
            </a:pPr>
            <a:r>
              <a:rPr lang="en-NZ"/>
              <a:t>&gt;&gt;DEPARTMENT TITLE EDIT IN HEADER &amp; FOOTER</a:t>
            </a:r>
          </a:p>
        </p:txBody>
      </p:sp>
      <p:sp>
        <p:nvSpPr>
          <p:cNvPr id="8" name="Slide Number Placeholder 5">
            <a:extLst>
              <a:ext uri="{FF2B5EF4-FFF2-40B4-BE49-F238E27FC236}">
                <a16:creationId xmlns:a16="http://schemas.microsoft.com/office/drawing/2014/main" id="{6773F191-C438-4054-9436-ABE24697B84F}"/>
              </a:ext>
            </a:extLst>
          </p:cNvPr>
          <p:cNvSpPr>
            <a:spLocks noGrp="1"/>
          </p:cNvSpPr>
          <p:nvPr>
            <p:ph type="sldNum" sz="quarter" idx="12"/>
          </p:nvPr>
        </p:nvSpPr>
        <p:spPr/>
        <p:txBody>
          <a:bodyPr/>
          <a:lstStyle>
            <a:lvl1pPr defTabSz="914400">
              <a:defRPr/>
            </a:lvl1pPr>
          </a:lstStyle>
          <a:p>
            <a:pPr>
              <a:defRPr/>
            </a:pPr>
            <a:fld id="{96DBB58C-8349-4A4E-8644-0D224BFE94A0}" type="slidenum">
              <a:rPr lang="en-US" altLang="en-US"/>
              <a:pPr>
                <a:defRPr/>
              </a:pPr>
              <a:t>‹#›</a:t>
            </a:fld>
            <a:endParaRPr lang="en-US" altLang="en-US"/>
          </a:p>
        </p:txBody>
      </p:sp>
    </p:spTree>
    <p:extLst>
      <p:ext uri="{BB962C8B-B14F-4D97-AF65-F5344CB8AC3E}">
        <p14:creationId xmlns:p14="http://schemas.microsoft.com/office/powerpoint/2010/main" val="1289663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pic>
        <p:nvPicPr>
          <p:cNvPr id="7" name="Picture 13" descr="Top Strip.png">
            <a:extLst>
              <a:ext uri="{FF2B5EF4-FFF2-40B4-BE49-F238E27FC236}">
                <a16:creationId xmlns:a16="http://schemas.microsoft.com/office/drawing/2014/main" id="{C8B27DEB-DC23-4ADD-880A-002D794E806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845575"/>
            <a:ext cx="10972800" cy="750313"/>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759789"/>
            <a:ext cx="5386917" cy="41508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337759"/>
            <a:ext cx="5386917" cy="37884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759789"/>
            <a:ext cx="5389033" cy="41508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337759"/>
            <a:ext cx="5389033" cy="37884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EC9B037A-EBB3-4AA8-BDA8-68EEE9975AD2}"/>
              </a:ext>
            </a:extLst>
          </p:cNvPr>
          <p:cNvSpPr>
            <a:spLocks noGrp="1"/>
          </p:cNvSpPr>
          <p:nvPr>
            <p:ph type="dt" sz="half" idx="10"/>
          </p:nvPr>
        </p:nvSpPr>
        <p:spPr/>
        <p:txBody>
          <a:bodyPr/>
          <a:lstStyle>
            <a:lvl1pPr defTabSz="914400">
              <a:defRPr/>
            </a:lvl1pPr>
          </a:lstStyle>
          <a:p>
            <a:pPr>
              <a:defRPr/>
            </a:pPr>
            <a:endParaRPr lang="en-US"/>
          </a:p>
        </p:txBody>
      </p:sp>
      <p:sp>
        <p:nvSpPr>
          <p:cNvPr id="9" name="Footer Placeholder 4">
            <a:extLst>
              <a:ext uri="{FF2B5EF4-FFF2-40B4-BE49-F238E27FC236}">
                <a16:creationId xmlns:a16="http://schemas.microsoft.com/office/drawing/2014/main" id="{357C6687-3A38-4646-B50F-411FAFDD31F2}"/>
              </a:ext>
            </a:extLst>
          </p:cNvPr>
          <p:cNvSpPr>
            <a:spLocks noGrp="1"/>
          </p:cNvSpPr>
          <p:nvPr>
            <p:ph type="ftr" sz="quarter" idx="11"/>
          </p:nvPr>
        </p:nvSpPr>
        <p:spPr/>
        <p:txBody>
          <a:bodyPr/>
          <a:lstStyle>
            <a:lvl1pPr defTabSz="914400">
              <a:defRPr/>
            </a:lvl1pPr>
          </a:lstStyle>
          <a:p>
            <a:pPr>
              <a:defRPr/>
            </a:pPr>
            <a:r>
              <a:rPr lang="en-NZ"/>
              <a:t>&gt;&gt;DEPARTMENT TITLE EDIT IN HEADER &amp; FOOTER</a:t>
            </a:r>
          </a:p>
        </p:txBody>
      </p:sp>
      <p:sp>
        <p:nvSpPr>
          <p:cNvPr id="10" name="Slide Number Placeholder 5">
            <a:extLst>
              <a:ext uri="{FF2B5EF4-FFF2-40B4-BE49-F238E27FC236}">
                <a16:creationId xmlns:a16="http://schemas.microsoft.com/office/drawing/2014/main" id="{2F89803C-E9BE-4218-9A5B-A21CD8BA6ADE}"/>
              </a:ext>
            </a:extLst>
          </p:cNvPr>
          <p:cNvSpPr>
            <a:spLocks noGrp="1"/>
          </p:cNvSpPr>
          <p:nvPr>
            <p:ph type="sldNum" sz="quarter" idx="12"/>
          </p:nvPr>
        </p:nvSpPr>
        <p:spPr/>
        <p:txBody>
          <a:bodyPr/>
          <a:lstStyle>
            <a:lvl1pPr defTabSz="914400">
              <a:defRPr/>
            </a:lvl1pPr>
          </a:lstStyle>
          <a:p>
            <a:pPr>
              <a:defRPr/>
            </a:pPr>
            <a:fld id="{542E46CD-3CC2-4F2A-9F8B-827A06F5C36D}" type="slidenum">
              <a:rPr lang="en-US" altLang="en-US"/>
              <a:pPr>
                <a:defRPr/>
              </a:pPr>
              <a:t>‹#›</a:t>
            </a:fld>
            <a:endParaRPr lang="en-US" altLang="en-US"/>
          </a:p>
        </p:txBody>
      </p:sp>
    </p:spTree>
    <p:extLst>
      <p:ext uri="{BB962C8B-B14F-4D97-AF65-F5344CB8AC3E}">
        <p14:creationId xmlns:p14="http://schemas.microsoft.com/office/powerpoint/2010/main" val="1982097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pic>
        <p:nvPicPr>
          <p:cNvPr id="3" name="Picture 13" descr="Top Strip.png">
            <a:extLst>
              <a:ext uri="{FF2B5EF4-FFF2-40B4-BE49-F238E27FC236}">
                <a16:creationId xmlns:a16="http://schemas.microsoft.com/office/drawing/2014/main" id="{C7D697BA-EAFD-4D4C-BE64-AD2A21C9090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938873"/>
            <a:ext cx="10972800" cy="1143000"/>
          </a:xfrm>
        </p:spPr>
        <p:txBody>
          <a:bodyPr/>
          <a:lstStyle/>
          <a:p>
            <a:r>
              <a:rPr lang="en-US"/>
              <a:t>Click to edit Master title style</a:t>
            </a:r>
          </a:p>
        </p:txBody>
      </p:sp>
      <p:sp>
        <p:nvSpPr>
          <p:cNvPr id="4" name="Date Placeholder 3">
            <a:extLst>
              <a:ext uri="{FF2B5EF4-FFF2-40B4-BE49-F238E27FC236}">
                <a16:creationId xmlns:a16="http://schemas.microsoft.com/office/drawing/2014/main" id="{713CC7A7-0C44-4F60-8251-6E9BE036F314}"/>
              </a:ext>
            </a:extLst>
          </p:cNvPr>
          <p:cNvSpPr>
            <a:spLocks noGrp="1"/>
          </p:cNvSpPr>
          <p:nvPr>
            <p:ph type="dt" sz="half" idx="10"/>
          </p:nvPr>
        </p:nvSpPr>
        <p:spPr/>
        <p:txBody>
          <a:bodyPr/>
          <a:lstStyle>
            <a:lvl1pPr defTabSz="914400">
              <a:defRPr/>
            </a:lvl1pPr>
          </a:lstStyle>
          <a:p>
            <a:pPr>
              <a:defRPr/>
            </a:pPr>
            <a:endParaRPr lang="en-US"/>
          </a:p>
        </p:txBody>
      </p:sp>
      <p:sp>
        <p:nvSpPr>
          <p:cNvPr id="5" name="Footer Placeholder 4">
            <a:extLst>
              <a:ext uri="{FF2B5EF4-FFF2-40B4-BE49-F238E27FC236}">
                <a16:creationId xmlns:a16="http://schemas.microsoft.com/office/drawing/2014/main" id="{577BD5A7-43A8-40E5-B11B-BD02876C063D}"/>
              </a:ext>
            </a:extLst>
          </p:cNvPr>
          <p:cNvSpPr>
            <a:spLocks noGrp="1"/>
          </p:cNvSpPr>
          <p:nvPr>
            <p:ph type="ftr" sz="quarter" idx="11"/>
          </p:nvPr>
        </p:nvSpPr>
        <p:spPr/>
        <p:txBody>
          <a:bodyPr/>
          <a:lstStyle>
            <a:lvl1pPr defTabSz="914400">
              <a:defRPr/>
            </a:lvl1pPr>
          </a:lstStyle>
          <a:p>
            <a:pPr>
              <a:defRPr/>
            </a:pPr>
            <a:r>
              <a:rPr lang="en-NZ"/>
              <a:t>&gt;&gt;DEPARTMENT TITLE EDIT IN HEADER &amp; FOOTER</a:t>
            </a:r>
          </a:p>
        </p:txBody>
      </p:sp>
      <p:sp>
        <p:nvSpPr>
          <p:cNvPr id="6" name="Slide Number Placeholder 5">
            <a:extLst>
              <a:ext uri="{FF2B5EF4-FFF2-40B4-BE49-F238E27FC236}">
                <a16:creationId xmlns:a16="http://schemas.microsoft.com/office/drawing/2014/main" id="{CB50A662-9C1E-4A17-8BD1-F07713229234}"/>
              </a:ext>
            </a:extLst>
          </p:cNvPr>
          <p:cNvSpPr>
            <a:spLocks noGrp="1"/>
          </p:cNvSpPr>
          <p:nvPr>
            <p:ph type="sldNum" sz="quarter" idx="12"/>
          </p:nvPr>
        </p:nvSpPr>
        <p:spPr/>
        <p:txBody>
          <a:bodyPr/>
          <a:lstStyle>
            <a:lvl1pPr defTabSz="914400">
              <a:defRPr/>
            </a:lvl1pPr>
          </a:lstStyle>
          <a:p>
            <a:pPr>
              <a:defRPr/>
            </a:pPr>
            <a:fld id="{608C74C2-92EC-4805-8CB3-DCD0C7307D2D}" type="slidenum">
              <a:rPr lang="en-US" altLang="en-US"/>
              <a:pPr>
                <a:defRPr/>
              </a:pPr>
              <a:t>‹#›</a:t>
            </a:fld>
            <a:endParaRPr lang="en-US" altLang="en-US"/>
          </a:p>
        </p:txBody>
      </p:sp>
    </p:spTree>
    <p:extLst>
      <p:ext uri="{BB962C8B-B14F-4D97-AF65-F5344CB8AC3E}">
        <p14:creationId xmlns:p14="http://schemas.microsoft.com/office/powerpoint/2010/main" val="842830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FB62E61-CB39-4D19-8A24-15F4406BCD0A}"/>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NZ" altLang="en-US"/>
          </a:p>
        </p:txBody>
      </p:sp>
      <p:sp>
        <p:nvSpPr>
          <p:cNvPr id="1027" name="Text Placeholder 2">
            <a:extLst>
              <a:ext uri="{FF2B5EF4-FFF2-40B4-BE49-F238E27FC236}">
                <a16:creationId xmlns:a16="http://schemas.microsoft.com/office/drawing/2014/main" id="{F4FBD6B5-2FD0-4CB0-89E4-41220E99CDF8}"/>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NZ" altLang="en-US"/>
          </a:p>
        </p:txBody>
      </p:sp>
      <p:sp>
        <p:nvSpPr>
          <p:cNvPr id="4" name="Date Placeholder 3">
            <a:extLst>
              <a:ext uri="{FF2B5EF4-FFF2-40B4-BE49-F238E27FC236}">
                <a16:creationId xmlns:a16="http://schemas.microsoft.com/office/drawing/2014/main" id="{E07269B0-1E76-404E-B493-D0AD2AEEADC4}"/>
              </a:ext>
            </a:extLst>
          </p:cNvPr>
          <p:cNvSpPr>
            <a:spLocks noGrp="1"/>
          </p:cNvSpPr>
          <p:nvPr>
            <p:ph type="dt" sz="half" idx="2"/>
          </p:nvPr>
        </p:nvSpPr>
        <p:spPr>
          <a:xfrm>
            <a:off x="609600" y="6356350"/>
            <a:ext cx="2844800" cy="365125"/>
          </a:xfrm>
          <a:prstGeom prst="rect">
            <a:avLst/>
          </a:prstGeom>
        </p:spPr>
        <p:txBody>
          <a:bodyPr vert="horz" wrap="square" lIns="91440" tIns="45720" rIns="91440" bIns="45720" numCol="1" anchor="ctr" anchorCtr="0" compatLnSpc="1">
            <a:prstTxWarp prst="textNoShape">
              <a:avLst/>
            </a:prstTxWarp>
          </a:bodyPr>
          <a:lstStyle>
            <a:lvl1pPr defTabSz="457200" eaLnBrk="1" hangingPunct="1">
              <a:defRPr sz="1200">
                <a:solidFill>
                  <a:srgbClr val="898989"/>
                </a:solidFill>
                <a:latin typeface="Calibri" pitchFamily="34" charset="0"/>
                <a:ea typeface="ＭＳ Ｐゴシック" charset="-128"/>
              </a:defRPr>
            </a:lvl1pPr>
          </a:lstStyle>
          <a:p>
            <a:pPr>
              <a:defRPr/>
            </a:pPr>
            <a:endParaRPr lang="en-US"/>
          </a:p>
        </p:txBody>
      </p:sp>
      <p:sp>
        <p:nvSpPr>
          <p:cNvPr id="5" name="Footer Placeholder 4">
            <a:extLst>
              <a:ext uri="{FF2B5EF4-FFF2-40B4-BE49-F238E27FC236}">
                <a16:creationId xmlns:a16="http://schemas.microsoft.com/office/drawing/2014/main" id="{9CDB96DA-6108-4FBC-B3A9-C4C1EC11DD5F}"/>
              </a:ext>
            </a:extLst>
          </p:cNvPr>
          <p:cNvSpPr>
            <a:spLocks noGrp="1"/>
          </p:cNvSpPr>
          <p:nvPr>
            <p:ph type="ftr" sz="quarter" idx="3"/>
          </p:nvPr>
        </p:nvSpPr>
        <p:spPr>
          <a:xfrm>
            <a:off x="4165600" y="6356350"/>
            <a:ext cx="3860800" cy="365125"/>
          </a:xfrm>
          <a:prstGeom prst="rect">
            <a:avLst/>
          </a:prstGeom>
        </p:spPr>
        <p:txBody>
          <a:bodyPr vert="horz" wrap="square" lIns="91440" tIns="45720" rIns="91440" bIns="45720" numCol="1" anchor="ctr" anchorCtr="0" compatLnSpc="1">
            <a:prstTxWarp prst="textNoShape">
              <a:avLst/>
            </a:prstTxWarp>
          </a:bodyPr>
          <a:lstStyle>
            <a:lvl1pPr algn="ctr" defTabSz="457200" eaLnBrk="1" hangingPunct="1">
              <a:defRPr sz="1200">
                <a:solidFill>
                  <a:srgbClr val="898989"/>
                </a:solidFill>
                <a:latin typeface="Calibri" pitchFamily="34" charset="0"/>
                <a:ea typeface="+mn-ea"/>
                <a:cs typeface="+mn-cs"/>
              </a:defRPr>
            </a:lvl1pPr>
          </a:lstStyle>
          <a:p>
            <a:pPr>
              <a:defRPr/>
            </a:pPr>
            <a:r>
              <a:rPr lang="en-NZ"/>
              <a:t>&gt;&gt;DEPARTMENT TITLE EDIT IN HEADER &amp; FOOTER</a:t>
            </a:r>
          </a:p>
        </p:txBody>
      </p:sp>
      <p:sp>
        <p:nvSpPr>
          <p:cNvPr id="6" name="Slide Number Placeholder 5">
            <a:extLst>
              <a:ext uri="{FF2B5EF4-FFF2-40B4-BE49-F238E27FC236}">
                <a16:creationId xmlns:a16="http://schemas.microsoft.com/office/drawing/2014/main" id="{1C10EBF4-A57F-4B3F-AEA5-E5D3C81AC679}"/>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defTabSz="457200" eaLnBrk="1" hangingPunct="1">
              <a:defRPr sz="1200">
                <a:solidFill>
                  <a:srgbClr val="898989"/>
                </a:solidFill>
                <a:latin typeface="Calibri" panose="020F0502020204030204" pitchFamily="34" charset="0"/>
              </a:defRPr>
            </a:lvl1pPr>
          </a:lstStyle>
          <a:p>
            <a:pPr>
              <a:defRPr/>
            </a:pPr>
            <a:fld id="{E5D73236-2777-4EF4-8CBC-2945F48BD8E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545" r:id="rId1"/>
    <p:sldLayoutId id="2147485546" r:id="rId2"/>
    <p:sldLayoutId id="2147485547" r:id="rId3"/>
    <p:sldLayoutId id="2147485548" r:id="rId4"/>
    <p:sldLayoutId id="2147485549" r:id="rId5"/>
    <p:sldLayoutId id="2147485550" r:id="rId6"/>
    <p:sldLayoutId id="2147485551" r:id="rId7"/>
    <p:sldLayoutId id="2147485552" r:id="rId8"/>
    <p:sldLayoutId id="2147485553" r:id="rId9"/>
    <p:sldLayoutId id="2147485554" r:id="rId10"/>
    <p:sldLayoutId id="2147485555" r:id="rId11"/>
    <p:sldLayoutId id="2147485556" r:id="rId12"/>
    <p:sldLayoutId id="2147485557" r:id="rId13"/>
    <p:sldLayoutId id="2147485558" r:id="rId14"/>
  </p:sldLayoutIdLst>
  <p:hf sldNum="0" hdr="0" ftr="0" dt="0"/>
  <p:txStyles>
    <p:titleStyle>
      <a:lvl1pPr algn="l" defTabSz="457200" rtl="0" eaLnBrk="0" fontAlgn="base" hangingPunct="0">
        <a:spcBef>
          <a:spcPct val="0"/>
        </a:spcBef>
        <a:spcAft>
          <a:spcPct val="0"/>
        </a:spcAft>
        <a:defRPr sz="3200" kern="1200">
          <a:solidFill>
            <a:srgbClr val="404040"/>
          </a:solidFill>
          <a:latin typeface="Verdana" pitchFamily="34" charset="0"/>
          <a:ea typeface="ＭＳ Ｐゴシック" charset="0"/>
          <a:cs typeface="Verdana" pitchFamily="34" charset="0"/>
        </a:defRPr>
      </a:lvl1pPr>
      <a:lvl2pPr algn="l" defTabSz="457200" rtl="0" eaLnBrk="0" fontAlgn="base" hangingPunct="0">
        <a:spcBef>
          <a:spcPct val="0"/>
        </a:spcBef>
        <a:spcAft>
          <a:spcPct val="0"/>
        </a:spcAft>
        <a:defRPr sz="3200">
          <a:solidFill>
            <a:srgbClr val="404040"/>
          </a:solidFill>
          <a:latin typeface="Verdana" pitchFamily="34" charset="0"/>
          <a:ea typeface="ＭＳ Ｐゴシック" charset="0"/>
          <a:cs typeface="Verdana" pitchFamily="34" charset="0"/>
        </a:defRPr>
      </a:lvl2pPr>
      <a:lvl3pPr algn="l" defTabSz="457200" rtl="0" eaLnBrk="0" fontAlgn="base" hangingPunct="0">
        <a:spcBef>
          <a:spcPct val="0"/>
        </a:spcBef>
        <a:spcAft>
          <a:spcPct val="0"/>
        </a:spcAft>
        <a:defRPr sz="3200">
          <a:solidFill>
            <a:srgbClr val="404040"/>
          </a:solidFill>
          <a:latin typeface="Verdana" pitchFamily="34" charset="0"/>
          <a:ea typeface="ＭＳ Ｐゴシック" charset="0"/>
          <a:cs typeface="Verdana" pitchFamily="34" charset="0"/>
        </a:defRPr>
      </a:lvl3pPr>
      <a:lvl4pPr algn="l" defTabSz="457200" rtl="0" eaLnBrk="0" fontAlgn="base" hangingPunct="0">
        <a:spcBef>
          <a:spcPct val="0"/>
        </a:spcBef>
        <a:spcAft>
          <a:spcPct val="0"/>
        </a:spcAft>
        <a:defRPr sz="3200">
          <a:solidFill>
            <a:srgbClr val="404040"/>
          </a:solidFill>
          <a:latin typeface="Verdana" pitchFamily="34" charset="0"/>
          <a:ea typeface="ＭＳ Ｐゴシック" charset="0"/>
          <a:cs typeface="Verdana" pitchFamily="34" charset="0"/>
        </a:defRPr>
      </a:lvl4pPr>
      <a:lvl5pPr algn="l" defTabSz="457200" rtl="0" eaLnBrk="0" fontAlgn="base" hangingPunct="0">
        <a:spcBef>
          <a:spcPct val="0"/>
        </a:spcBef>
        <a:spcAft>
          <a:spcPct val="0"/>
        </a:spcAft>
        <a:defRPr sz="3200">
          <a:solidFill>
            <a:srgbClr val="404040"/>
          </a:solidFill>
          <a:latin typeface="Verdana" pitchFamily="34" charset="0"/>
          <a:ea typeface="ＭＳ Ｐゴシック" charset="0"/>
          <a:cs typeface="Verdana"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rgbClr val="404040"/>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rgbClr val="404040"/>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rgbClr val="404040"/>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C16A56BB-78D6-4002-97D0-44C767A4467C}"/>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NZ" altLang="en-US"/>
          </a:p>
        </p:txBody>
      </p:sp>
      <p:sp>
        <p:nvSpPr>
          <p:cNvPr id="2051" name="Text Placeholder 2">
            <a:extLst>
              <a:ext uri="{FF2B5EF4-FFF2-40B4-BE49-F238E27FC236}">
                <a16:creationId xmlns:a16="http://schemas.microsoft.com/office/drawing/2014/main" id="{7073E370-28E1-45C9-A113-A5BE75758EF5}"/>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NZ" altLang="en-US"/>
          </a:p>
        </p:txBody>
      </p:sp>
      <p:sp>
        <p:nvSpPr>
          <p:cNvPr id="4" name="Date Placeholder 3">
            <a:extLst>
              <a:ext uri="{FF2B5EF4-FFF2-40B4-BE49-F238E27FC236}">
                <a16:creationId xmlns:a16="http://schemas.microsoft.com/office/drawing/2014/main" id="{65D8D429-F07F-4AA9-A3F6-5CAF9F80BA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NZ"/>
          </a:p>
        </p:txBody>
      </p:sp>
      <p:sp>
        <p:nvSpPr>
          <p:cNvPr id="5" name="Footer Placeholder 4">
            <a:extLst>
              <a:ext uri="{FF2B5EF4-FFF2-40B4-BE49-F238E27FC236}">
                <a16:creationId xmlns:a16="http://schemas.microsoft.com/office/drawing/2014/main" id="{67E80ECA-7BF7-474B-9D9E-3A7B9BCE4C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NZ"/>
              <a:t>&gt;&gt;DEPARTMENT TITLE EDIT IN HEADER &amp; FOOTER</a:t>
            </a:r>
          </a:p>
        </p:txBody>
      </p:sp>
      <p:sp>
        <p:nvSpPr>
          <p:cNvPr id="6" name="Slide Number Placeholder 5">
            <a:extLst>
              <a:ext uri="{FF2B5EF4-FFF2-40B4-BE49-F238E27FC236}">
                <a16:creationId xmlns:a16="http://schemas.microsoft.com/office/drawing/2014/main" id="{6711E06B-260F-4B6E-87F1-73A9A797E1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9186199-710D-4751-AB5D-ED8D8A17F83E}" type="slidenum">
              <a:rPr lang="en-NZ"/>
              <a:pPr>
                <a:defRPr/>
              </a:pPr>
              <a:t>‹#›</a:t>
            </a:fld>
            <a:endParaRPr lang="en-NZ"/>
          </a:p>
        </p:txBody>
      </p:sp>
    </p:spTree>
  </p:cSld>
  <p:clrMap bg1="lt1" tx1="dk1" bg2="lt2" tx2="dk2" accent1="accent1" accent2="accent2" accent3="accent3" accent4="accent4" accent5="accent5" accent6="accent6" hlink="hlink" folHlink="folHlink"/>
  <p:sldLayoutIdLst>
    <p:sldLayoutId id="2147485523" r:id="rId1"/>
    <p:sldLayoutId id="2147485524" r:id="rId2"/>
    <p:sldLayoutId id="2147485525" r:id="rId3"/>
    <p:sldLayoutId id="2147485526" r:id="rId4"/>
    <p:sldLayoutId id="2147485527" r:id="rId5"/>
    <p:sldLayoutId id="2147485528" r:id="rId6"/>
    <p:sldLayoutId id="2147485529" r:id="rId7"/>
    <p:sldLayoutId id="2147485530" r:id="rId8"/>
    <p:sldLayoutId id="2147485531" r:id="rId9"/>
    <p:sldLayoutId id="2147485532" r:id="rId10"/>
    <p:sldLayoutId id="2147485533"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B269F413-BDC3-4D6A-8B87-E64A865304FE}"/>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NZ" altLang="en-US"/>
          </a:p>
        </p:txBody>
      </p:sp>
      <p:sp>
        <p:nvSpPr>
          <p:cNvPr id="3075" name="Text Placeholder 2">
            <a:extLst>
              <a:ext uri="{FF2B5EF4-FFF2-40B4-BE49-F238E27FC236}">
                <a16:creationId xmlns:a16="http://schemas.microsoft.com/office/drawing/2014/main" id="{6FA4AB87-AEA7-4216-8E43-D23565D458E2}"/>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NZ" altLang="en-US"/>
          </a:p>
        </p:txBody>
      </p:sp>
      <p:sp>
        <p:nvSpPr>
          <p:cNvPr id="4" name="Date Placeholder 3">
            <a:extLst>
              <a:ext uri="{FF2B5EF4-FFF2-40B4-BE49-F238E27FC236}">
                <a16:creationId xmlns:a16="http://schemas.microsoft.com/office/drawing/2014/main" id="{4EB204E2-07FA-40DB-8B3D-9AFCCC639E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NZ"/>
          </a:p>
        </p:txBody>
      </p:sp>
      <p:sp>
        <p:nvSpPr>
          <p:cNvPr id="5" name="Footer Placeholder 4">
            <a:extLst>
              <a:ext uri="{FF2B5EF4-FFF2-40B4-BE49-F238E27FC236}">
                <a16:creationId xmlns:a16="http://schemas.microsoft.com/office/drawing/2014/main" id="{365CF854-8942-4855-AA05-900392DFD8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NZ"/>
              <a:t>&gt;&gt;DEPARTMENT TITLE EDIT IN HEADER &amp; FOOTER</a:t>
            </a:r>
          </a:p>
        </p:txBody>
      </p:sp>
      <p:sp>
        <p:nvSpPr>
          <p:cNvPr id="6" name="Slide Number Placeholder 5">
            <a:extLst>
              <a:ext uri="{FF2B5EF4-FFF2-40B4-BE49-F238E27FC236}">
                <a16:creationId xmlns:a16="http://schemas.microsoft.com/office/drawing/2014/main" id="{AC7F8BD1-71DF-494F-A68E-11D9EA83CB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40A2480-3374-40E2-89CF-5C6329C9A40F}" type="slidenum">
              <a:rPr lang="en-NZ"/>
              <a:pPr>
                <a:defRPr/>
              </a:pPr>
              <a:t>‹#›</a:t>
            </a:fld>
            <a:endParaRPr lang="en-NZ"/>
          </a:p>
        </p:txBody>
      </p:sp>
    </p:spTree>
  </p:cSld>
  <p:clrMap bg1="lt1" tx1="dk1" bg2="lt2" tx2="dk2" accent1="accent1" accent2="accent2" accent3="accent3" accent4="accent4" accent5="accent5" accent6="accent6" hlink="hlink" folHlink="folHlink"/>
  <p:sldLayoutIdLst>
    <p:sldLayoutId id="2147485534" r:id="rId1"/>
    <p:sldLayoutId id="2147485535" r:id="rId2"/>
    <p:sldLayoutId id="2147485536" r:id="rId3"/>
    <p:sldLayoutId id="2147485537" r:id="rId4"/>
    <p:sldLayoutId id="2147485538" r:id="rId5"/>
    <p:sldLayoutId id="2147485539" r:id="rId6"/>
    <p:sldLayoutId id="2147485540" r:id="rId7"/>
    <p:sldLayoutId id="2147485541" r:id="rId8"/>
    <p:sldLayoutId id="2147485542" r:id="rId9"/>
    <p:sldLayoutId id="2147485543" r:id="rId10"/>
    <p:sldLayoutId id="2147485544"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emf"/><Relationship Id="rId7" Type="http://schemas.openxmlformats.org/officeDocument/2006/relationships/image" Target="../media/image22.emf"/><Relationship Id="rId2" Type="http://schemas.openxmlformats.org/officeDocument/2006/relationships/image" Target="../media/image17.emf"/><Relationship Id="rId1" Type="http://schemas.openxmlformats.org/officeDocument/2006/relationships/slideLayout" Target="../slideLayouts/slideLayout3.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3.xml"/><Relationship Id="rId5" Type="http://schemas.openxmlformats.org/officeDocument/2006/relationships/image" Target="../media/image27.emf"/><Relationship Id="rId4" Type="http://schemas.openxmlformats.org/officeDocument/2006/relationships/image" Target="../media/image26.emf"/></Relationships>
</file>

<file path=ppt/slides/_rels/slide1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29.emf"/></Relationships>
</file>

<file path=ppt/slides/_rels/slide16.xml.rels><?xml version="1.0" encoding="UTF-8" standalone="yes"?>
<Relationships xmlns="http://schemas.openxmlformats.org/package/2006/relationships"><Relationship Id="rId2" Type="http://schemas.openxmlformats.org/officeDocument/2006/relationships/hyperlink" Target="https://static1.squarespace.com/static/57390d2c8259b53089bcf066/t/5cd131a68165f5f9da7fd4b4/1557213614372/NZ-BIM-Handbook-Appendix%2BD-BIM-uses-definitions-April-19.pdf"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www.bimplus.co.uk/" TargetMode="External"/><Relationship Id="rId2" Type="http://schemas.openxmlformats.org/officeDocument/2006/relationships/hyperlink" Target="https://www.biminnz.co.nz/" TargetMode="External"/><Relationship Id="rId1" Type="http://schemas.openxmlformats.org/officeDocument/2006/relationships/slideLayout" Target="../slideLayouts/slideLayout3.xml"/><Relationship Id="rId6" Type="http://schemas.openxmlformats.org/officeDocument/2006/relationships/hyperlink" Target="https://www.buildingsmart.org/" TargetMode="External"/><Relationship Id="rId5" Type="http://schemas.openxmlformats.org/officeDocument/2006/relationships/hyperlink" Target="https://www.theb1m.com/" TargetMode="External"/><Relationship Id="rId4" Type="http://schemas.openxmlformats.org/officeDocument/2006/relationships/hyperlink" Target="http://bim-level2.org/en/"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biminnz.co.nz/" TargetMode="External"/><Relationship Id="rId7" Type="http://schemas.openxmlformats.org/officeDocument/2006/relationships/hyperlink" Target="https://www.thenbs.com/knowledge/the-national-bim-report-2018"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hannellbim.com/2016/02/16/bim-the-gartner-hype-cycle/" TargetMode="External"/><Relationship Id="rId5" Type="http://schemas.openxmlformats.org/officeDocument/2006/relationships/hyperlink" Target="https://www.geospatialworld.net/article/bim-adoption-around-the-world-how-good-are-we/" TargetMode="External"/><Relationship Id="rId4" Type="http://schemas.openxmlformats.org/officeDocument/2006/relationships/hyperlink" Target="https://www.eboss.co.nz/assets/marketing/BIM-Survey/BIM-Benchmark-Survey-2018.pdf"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gsm15cawHbY" TargetMode="External"/><Relationship Id="rId2" Type="http://schemas.openxmlformats.org/officeDocument/2006/relationships/hyperlink" Target="https://www.youtube.com/watch?v=omaw1mdk9xg"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www.biminnz.co.nz"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2">
            <a:extLst>
              <a:ext uri="{FF2B5EF4-FFF2-40B4-BE49-F238E27FC236}">
                <a16:creationId xmlns:a16="http://schemas.microsoft.com/office/drawing/2014/main" id="{9631BDAA-5718-4B9C-A044-D4AF518F5883}"/>
              </a:ext>
            </a:extLst>
          </p:cNvPr>
          <p:cNvSpPr>
            <a:spLocks noGrp="1"/>
          </p:cNvSpPr>
          <p:nvPr>
            <p:ph type="ctrTitle"/>
          </p:nvPr>
        </p:nvSpPr>
        <p:spPr>
          <a:xfrm>
            <a:off x="4465638" y="2139950"/>
            <a:ext cx="5148262" cy="3151188"/>
          </a:xfrm>
        </p:spPr>
        <p:txBody>
          <a:bodyPr/>
          <a:lstStyle/>
          <a:p>
            <a:pPr>
              <a:defRPr/>
            </a:pPr>
            <a:r>
              <a:rPr lang="en-NZ" altLang="en-US" sz="9650">
                <a:ea typeface="ＭＳ Ｐゴシック"/>
              </a:rPr>
              <a:t>BIM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2">
            <a:extLst>
              <a:ext uri="{FF2B5EF4-FFF2-40B4-BE49-F238E27FC236}">
                <a16:creationId xmlns:a16="http://schemas.microsoft.com/office/drawing/2014/main" id="{2469B77D-F2B1-4EFA-93CA-AE21FEDC16A2}"/>
              </a:ext>
            </a:extLst>
          </p:cNvPr>
          <p:cNvSpPr>
            <a:spLocks noGrp="1"/>
          </p:cNvSpPr>
          <p:nvPr>
            <p:ph type="title"/>
          </p:nvPr>
        </p:nvSpPr>
        <p:spPr>
          <a:xfrm>
            <a:off x="1774825" y="332656"/>
            <a:ext cx="7877175" cy="566622"/>
          </a:xfrm>
        </p:spPr>
        <p:txBody>
          <a:bodyPr/>
          <a:lstStyle/>
          <a:p>
            <a:r>
              <a:rPr lang="en-NZ" altLang="en-US" sz="2800" dirty="0">
                <a:latin typeface="Verdana"/>
                <a:ea typeface="ＭＳ Ｐゴシック"/>
              </a:rPr>
              <a:t>Top 10 BIM uses in NZ, </a:t>
            </a:r>
            <a:br>
              <a:rPr lang="en-NZ" altLang="en-US" sz="2800" dirty="0">
                <a:ea typeface="ＭＳ Ｐゴシック" panose="020B0600070205080204" pitchFamily="34" charset="-128"/>
              </a:rPr>
            </a:br>
            <a:r>
              <a:rPr lang="en-NZ" altLang="en-US" sz="2800" dirty="0">
                <a:latin typeface="Verdana"/>
                <a:ea typeface="ＭＳ Ｐゴシック"/>
              </a:rPr>
              <a:t>2014-2020 (2021 predicted)</a:t>
            </a:r>
          </a:p>
        </p:txBody>
      </p:sp>
      <p:sp>
        <p:nvSpPr>
          <p:cNvPr id="43011" name="TextBox 6">
            <a:extLst>
              <a:ext uri="{FF2B5EF4-FFF2-40B4-BE49-F238E27FC236}">
                <a16:creationId xmlns:a16="http://schemas.microsoft.com/office/drawing/2014/main" id="{B579DADB-827B-43CE-9735-6F0B02E6CB5C}"/>
              </a:ext>
            </a:extLst>
          </p:cNvPr>
          <p:cNvSpPr txBox="1">
            <a:spLocks noChangeArrowheads="1"/>
          </p:cNvSpPr>
          <p:nvPr/>
        </p:nvSpPr>
        <p:spPr bwMode="auto">
          <a:xfrm>
            <a:off x="10434638" y="6500813"/>
            <a:ext cx="15824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nchor="t">
            <a:spAutoFit/>
          </a:bodyPr>
          <a:lstStyle>
            <a:lvl1pPr>
              <a:spcBef>
                <a:spcPct val="20000"/>
              </a:spcBef>
              <a:buFont typeface="Arial" panose="020B0604020202020204" pitchFamily="34" charset="0"/>
              <a:buChar char="•"/>
              <a:defRPr sz="3200">
                <a:solidFill>
                  <a:srgbClr val="404040"/>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rgbClr val="404040"/>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rgbClr val="404040"/>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rgbClr val="404040"/>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rgbClr val="404040"/>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ＭＳ Ｐゴシック" panose="020B0600070205080204" pitchFamily="34" charset="-128"/>
              </a:defRPr>
            </a:lvl9pPr>
          </a:lstStyle>
          <a:p>
            <a:pPr>
              <a:spcBef>
                <a:spcPct val="0"/>
              </a:spcBef>
              <a:buFontTx/>
              <a:buNone/>
            </a:pPr>
            <a:r>
              <a:rPr lang="en-NZ" altLang="en-US" sz="1800" dirty="0">
                <a:solidFill>
                  <a:schemeClr val="tx1"/>
                </a:solidFill>
                <a:latin typeface="Arial"/>
                <a:ea typeface="ＭＳ Ｐゴシック"/>
                <a:cs typeface="Arial"/>
              </a:rPr>
              <a:t>- </a:t>
            </a:r>
            <a:r>
              <a:rPr lang="en-NZ" altLang="en-US" sz="1800" i="1" dirty="0" err="1">
                <a:solidFill>
                  <a:schemeClr val="tx1"/>
                </a:solidFill>
                <a:latin typeface="Arial"/>
                <a:ea typeface="ＭＳ Ｐゴシック"/>
                <a:cs typeface="Arial"/>
              </a:rPr>
              <a:t>eboss</a:t>
            </a:r>
            <a:r>
              <a:rPr lang="en-NZ" altLang="en-US" sz="1800" i="1" dirty="0">
                <a:solidFill>
                  <a:schemeClr val="tx1"/>
                </a:solidFill>
                <a:latin typeface="Arial"/>
                <a:ea typeface="ＭＳ Ｐゴシック"/>
                <a:cs typeface="Arial"/>
              </a:rPr>
              <a:t>, 2020</a:t>
            </a:r>
            <a:endParaRPr lang="en-NZ" altLang="en-US" sz="1800" dirty="0">
              <a:solidFill>
                <a:schemeClr val="tx1"/>
              </a:solidFill>
              <a:latin typeface="Arial" panose="020B0604020202020204" pitchFamily="34" charset="0"/>
            </a:endParaRPr>
          </a:p>
        </p:txBody>
      </p:sp>
      <p:pic>
        <p:nvPicPr>
          <p:cNvPr id="2" name="Picture 2" descr="Chart, bar chart&#10;&#10;Description automatically generated">
            <a:extLst>
              <a:ext uri="{FF2B5EF4-FFF2-40B4-BE49-F238E27FC236}">
                <a16:creationId xmlns:a16="http://schemas.microsoft.com/office/drawing/2014/main" id="{A75CA0E0-EA4A-466C-9D8C-050CEC01055C}"/>
              </a:ext>
            </a:extLst>
          </p:cNvPr>
          <p:cNvPicPr>
            <a:picLocks noChangeAspect="1"/>
          </p:cNvPicPr>
          <p:nvPr/>
        </p:nvPicPr>
        <p:blipFill>
          <a:blip r:embed="rId2"/>
          <a:stretch>
            <a:fillRect/>
          </a:stretch>
        </p:blipFill>
        <p:spPr>
          <a:xfrm>
            <a:off x="89771" y="1269353"/>
            <a:ext cx="11720184" cy="523786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itle 2">
            <a:extLst>
              <a:ext uri="{FF2B5EF4-FFF2-40B4-BE49-F238E27FC236}">
                <a16:creationId xmlns:a16="http://schemas.microsoft.com/office/drawing/2014/main" id="{190CE725-3DC5-4380-8CB3-FC38970A0232}"/>
              </a:ext>
            </a:extLst>
          </p:cNvPr>
          <p:cNvSpPr>
            <a:spLocks noGrp="1"/>
          </p:cNvSpPr>
          <p:nvPr>
            <p:ph type="title"/>
          </p:nvPr>
        </p:nvSpPr>
        <p:spPr>
          <a:xfrm>
            <a:off x="181627" y="68"/>
            <a:ext cx="10972800" cy="750313"/>
          </a:xfrm>
        </p:spPr>
        <p:txBody>
          <a:bodyPr/>
          <a:lstStyle/>
          <a:p>
            <a:r>
              <a:rPr lang="en-NZ" altLang="en-US">
                <a:solidFill>
                  <a:srgbClr val="FFFFFF"/>
                </a:solidFill>
                <a:ea typeface="ＭＳ Ｐゴシック" panose="020B0600070205080204" pitchFamily="34" charset="-128"/>
              </a:rPr>
              <a:t>Benefits</a:t>
            </a:r>
          </a:p>
        </p:txBody>
      </p:sp>
      <p:sp>
        <p:nvSpPr>
          <p:cNvPr id="2" name="Text Placeholder 1">
            <a:extLst>
              <a:ext uri="{FF2B5EF4-FFF2-40B4-BE49-F238E27FC236}">
                <a16:creationId xmlns:a16="http://schemas.microsoft.com/office/drawing/2014/main" id="{52DA991F-8E49-4185-AE83-55C35E898C52}"/>
              </a:ext>
            </a:extLst>
          </p:cNvPr>
          <p:cNvSpPr>
            <a:spLocks noGrp="1"/>
          </p:cNvSpPr>
          <p:nvPr>
            <p:ph type="body" idx="1"/>
          </p:nvPr>
        </p:nvSpPr>
        <p:spPr>
          <a:xfrm>
            <a:off x="181627" y="1123049"/>
            <a:ext cx="5386917" cy="415086"/>
          </a:xfrm>
        </p:spPr>
        <p:txBody>
          <a:bodyPr/>
          <a:lstStyle/>
          <a:p>
            <a:r>
              <a:rPr lang="en-US" dirty="0">
                <a:ea typeface="ＭＳ Ｐゴシック"/>
              </a:rPr>
              <a:t>Main contractors</a:t>
            </a:r>
            <a:endParaRPr lang="en-US" dirty="0"/>
          </a:p>
        </p:txBody>
      </p:sp>
      <p:sp>
        <p:nvSpPr>
          <p:cNvPr id="45058" name="Content Placeholder 1">
            <a:extLst>
              <a:ext uri="{FF2B5EF4-FFF2-40B4-BE49-F238E27FC236}">
                <a16:creationId xmlns:a16="http://schemas.microsoft.com/office/drawing/2014/main" id="{77F35C62-47BF-4021-8264-5D68B1EB3BC6}"/>
              </a:ext>
            </a:extLst>
          </p:cNvPr>
          <p:cNvSpPr>
            <a:spLocks noGrp="1"/>
          </p:cNvSpPr>
          <p:nvPr>
            <p:ph sz="half" idx="2"/>
          </p:nvPr>
        </p:nvSpPr>
        <p:spPr>
          <a:xfrm>
            <a:off x="181628" y="1909786"/>
            <a:ext cx="5814889" cy="3788404"/>
          </a:xfrm>
        </p:spPr>
        <p:txBody>
          <a:bodyPr/>
          <a:lstStyle/>
          <a:p>
            <a:r>
              <a:rPr lang="en-NZ" sz="2400" dirty="0">
                <a:latin typeface="Verdana"/>
                <a:ea typeface="Verdana"/>
              </a:rPr>
              <a:t>Better </a:t>
            </a:r>
            <a:r>
              <a:rPr lang="en-NZ" dirty="0">
                <a:latin typeface="Verdana"/>
                <a:ea typeface="Verdana"/>
              </a:rPr>
              <a:t>coordination 35%</a:t>
            </a:r>
            <a:endParaRPr lang="en-US" dirty="0"/>
          </a:p>
          <a:p>
            <a:pPr marL="342900" indent="-342900">
              <a:buFont typeface="Arial" panose="020B0604020202020204" pitchFamily="34" charset="0"/>
              <a:buChar char="•"/>
            </a:pPr>
            <a:r>
              <a:rPr lang="en-NZ" sz="2400" dirty="0">
                <a:latin typeface="Verdana"/>
                <a:ea typeface="Verdana"/>
              </a:rPr>
              <a:t>Identifying issues or clashes before they get to site 23</a:t>
            </a:r>
            <a:r>
              <a:rPr lang="en-NZ" dirty="0">
                <a:latin typeface="Verdana"/>
                <a:ea typeface="Verdana"/>
              </a:rPr>
              <a:t>%</a:t>
            </a:r>
            <a:endParaRPr lang="en-US" dirty="0"/>
          </a:p>
          <a:p>
            <a:pPr marL="342900" indent="-342900">
              <a:buFont typeface="Arial" panose="020B0604020202020204" pitchFamily="34" charset="0"/>
              <a:buChar char="•"/>
            </a:pPr>
            <a:r>
              <a:rPr lang="en-NZ" sz="2400" dirty="0">
                <a:latin typeface="Verdana"/>
                <a:ea typeface="Verdana"/>
              </a:rPr>
              <a:t>Streamlining time, costs, and workflows 20</a:t>
            </a:r>
            <a:r>
              <a:rPr lang="en-NZ" dirty="0">
                <a:latin typeface="Verdana"/>
                <a:ea typeface="Verdana"/>
              </a:rPr>
              <a:t>%</a:t>
            </a:r>
            <a:endParaRPr lang="en-US" dirty="0"/>
          </a:p>
          <a:p>
            <a:pPr marL="342900" indent="-342900">
              <a:buFont typeface="Arial" panose="020B0604020202020204" pitchFamily="34" charset="0"/>
              <a:buChar char="•"/>
            </a:pPr>
            <a:r>
              <a:rPr lang="en-NZ" sz="2400" dirty="0">
                <a:latin typeface="Verdana"/>
                <a:ea typeface="Verdana"/>
              </a:rPr>
              <a:t>Better understanding of the projects, what’s required, and design decisions 13</a:t>
            </a:r>
            <a:r>
              <a:rPr lang="en-NZ" dirty="0">
                <a:latin typeface="Verdana"/>
                <a:ea typeface="Verdana"/>
              </a:rPr>
              <a:t>%</a:t>
            </a:r>
            <a:endParaRPr lang="en-US" dirty="0"/>
          </a:p>
          <a:p>
            <a:pPr marL="342900" indent="-342900">
              <a:buFont typeface="Arial" panose="020B0604020202020204" pitchFamily="34" charset="0"/>
              <a:buChar char="•"/>
            </a:pPr>
            <a:r>
              <a:rPr lang="en-NZ" sz="2400" dirty="0">
                <a:latin typeface="Verdana"/>
                <a:ea typeface="Verdana"/>
              </a:rPr>
              <a:t>Building better relationships 10%</a:t>
            </a:r>
          </a:p>
          <a:p>
            <a:pPr marL="342900" indent="-342900">
              <a:buFont typeface="Arial" panose="020B0604020202020204" pitchFamily="34" charset="0"/>
              <a:buChar char="•"/>
            </a:pPr>
            <a:endParaRPr lang="en-NZ" sz="2400" dirty="0">
              <a:latin typeface="Verdana"/>
              <a:ea typeface="Verdana"/>
            </a:endParaRPr>
          </a:p>
        </p:txBody>
      </p:sp>
      <p:sp>
        <p:nvSpPr>
          <p:cNvPr id="3" name="Text Placeholder 2">
            <a:extLst>
              <a:ext uri="{FF2B5EF4-FFF2-40B4-BE49-F238E27FC236}">
                <a16:creationId xmlns:a16="http://schemas.microsoft.com/office/drawing/2014/main" id="{C52F17B8-50E4-476A-BA57-AA4EDFE8E3B8}"/>
              </a:ext>
            </a:extLst>
          </p:cNvPr>
          <p:cNvSpPr>
            <a:spLocks noGrp="1"/>
          </p:cNvSpPr>
          <p:nvPr>
            <p:ph type="body" sz="quarter" idx="3"/>
          </p:nvPr>
        </p:nvSpPr>
        <p:spPr>
          <a:xfrm>
            <a:off x="6182930" y="1123049"/>
            <a:ext cx="5389033" cy="415086"/>
          </a:xfrm>
        </p:spPr>
        <p:txBody>
          <a:bodyPr/>
          <a:lstStyle/>
          <a:p>
            <a:r>
              <a:rPr lang="en-US" dirty="0">
                <a:ea typeface="ＭＳ Ｐゴシック"/>
              </a:rPr>
              <a:t>Sub-contractors</a:t>
            </a:r>
            <a:endParaRPr lang="en-US" dirty="0"/>
          </a:p>
        </p:txBody>
      </p:sp>
      <p:sp>
        <p:nvSpPr>
          <p:cNvPr id="4" name="Content Placeholder 3">
            <a:extLst>
              <a:ext uri="{FF2B5EF4-FFF2-40B4-BE49-F238E27FC236}">
                <a16:creationId xmlns:a16="http://schemas.microsoft.com/office/drawing/2014/main" id="{BB911270-C75B-47BC-958C-B2C9F5CA35D4}"/>
              </a:ext>
            </a:extLst>
          </p:cNvPr>
          <p:cNvSpPr>
            <a:spLocks noGrp="1"/>
          </p:cNvSpPr>
          <p:nvPr>
            <p:ph sz="quarter" idx="4"/>
          </p:nvPr>
        </p:nvSpPr>
        <p:spPr>
          <a:xfrm>
            <a:off x="6193368" y="1909786"/>
            <a:ext cx="5848320" cy="3788404"/>
          </a:xfrm>
        </p:spPr>
        <p:txBody>
          <a:bodyPr/>
          <a:lstStyle/>
          <a:p>
            <a:r>
              <a:rPr lang="en-NZ" dirty="0">
                <a:latin typeface="Verdana"/>
                <a:ea typeface="Verdana"/>
              </a:rPr>
              <a:t>Accuracy &amp; clash detection 33%</a:t>
            </a:r>
            <a:endParaRPr lang="en-US" dirty="0">
              <a:latin typeface="Calibri"/>
            </a:endParaRPr>
          </a:p>
          <a:p>
            <a:r>
              <a:rPr lang="en-NZ" dirty="0">
                <a:latin typeface="Verdana"/>
                <a:ea typeface="Verdana"/>
              </a:rPr>
              <a:t>Cost and resource efficiency 24%</a:t>
            </a:r>
            <a:endParaRPr lang="en-US" dirty="0">
              <a:latin typeface="Calibri"/>
            </a:endParaRPr>
          </a:p>
          <a:p>
            <a:r>
              <a:rPr lang="en-NZ" dirty="0">
                <a:latin typeface="Verdana"/>
                <a:ea typeface="Verdana"/>
              </a:rPr>
              <a:t>Coordination improvements 19%</a:t>
            </a:r>
            <a:endParaRPr lang="en-US" dirty="0"/>
          </a:p>
        </p:txBody>
      </p:sp>
      <p:sp>
        <p:nvSpPr>
          <p:cNvPr id="45060" name="TextBox 6">
            <a:extLst>
              <a:ext uri="{FF2B5EF4-FFF2-40B4-BE49-F238E27FC236}">
                <a16:creationId xmlns:a16="http://schemas.microsoft.com/office/drawing/2014/main" id="{0FB0939E-1D0C-413F-8E93-0A2D17693CBD}"/>
              </a:ext>
            </a:extLst>
          </p:cNvPr>
          <p:cNvSpPr txBox="1">
            <a:spLocks noChangeArrowheads="1"/>
          </p:cNvSpPr>
          <p:nvPr/>
        </p:nvSpPr>
        <p:spPr bwMode="auto">
          <a:xfrm>
            <a:off x="11113131" y="6490375"/>
            <a:ext cx="9412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nchor="t">
            <a:spAutoFit/>
          </a:bodyPr>
          <a:lstStyle>
            <a:lvl1pPr>
              <a:spcBef>
                <a:spcPct val="20000"/>
              </a:spcBef>
              <a:buFont typeface="Arial" panose="020B0604020202020204" pitchFamily="34" charset="0"/>
              <a:buChar char="•"/>
              <a:defRPr sz="3200">
                <a:solidFill>
                  <a:srgbClr val="404040"/>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rgbClr val="404040"/>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rgbClr val="404040"/>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rgbClr val="404040"/>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rgbClr val="404040"/>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ＭＳ Ｐゴシック" panose="020B0600070205080204" pitchFamily="34" charset="-128"/>
              </a:defRPr>
            </a:lvl9pPr>
          </a:lstStyle>
          <a:p>
            <a:pPr>
              <a:spcBef>
                <a:spcPct val="0"/>
              </a:spcBef>
              <a:buFontTx/>
              <a:buNone/>
            </a:pPr>
            <a:r>
              <a:rPr lang="en-NZ" altLang="en-US" sz="1800" dirty="0">
                <a:solidFill>
                  <a:schemeClr val="tx1"/>
                </a:solidFill>
                <a:latin typeface="Arial"/>
                <a:ea typeface="ＭＳ Ｐゴシック"/>
                <a:cs typeface="Arial"/>
              </a:rPr>
              <a:t>- </a:t>
            </a:r>
            <a:r>
              <a:rPr lang="en-NZ" altLang="en-US" sz="1800" i="1" dirty="0" err="1">
                <a:solidFill>
                  <a:schemeClr val="tx1"/>
                </a:solidFill>
                <a:latin typeface="Arial"/>
                <a:ea typeface="ＭＳ Ｐゴシック"/>
                <a:cs typeface="Arial"/>
              </a:rPr>
              <a:t>eboss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2">
            <a:extLst>
              <a:ext uri="{FF2B5EF4-FFF2-40B4-BE49-F238E27FC236}">
                <a16:creationId xmlns:a16="http://schemas.microsoft.com/office/drawing/2014/main" id="{5534E696-5146-461E-BCB6-1B05E7F93A34}"/>
              </a:ext>
            </a:extLst>
          </p:cNvPr>
          <p:cNvSpPr>
            <a:spLocks noGrp="1"/>
          </p:cNvSpPr>
          <p:nvPr>
            <p:ph type="title"/>
          </p:nvPr>
        </p:nvSpPr>
        <p:spPr>
          <a:xfrm>
            <a:off x="1552575" y="463550"/>
            <a:ext cx="10504488" cy="508000"/>
          </a:xfrm>
        </p:spPr>
        <p:txBody>
          <a:bodyPr/>
          <a:lstStyle/>
          <a:p>
            <a:r>
              <a:rPr lang="en-NZ" altLang="en-US">
                <a:ea typeface="ＭＳ Ｐゴシック" panose="020B0600070205080204" pitchFamily="34" charset="-128"/>
              </a:rPr>
              <a:t>…benefits</a:t>
            </a:r>
          </a:p>
        </p:txBody>
      </p:sp>
      <p:sp>
        <p:nvSpPr>
          <p:cNvPr id="8" name="TextBox 6">
            <a:extLst>
              <a:ext uri="{FF2B5EF4-FFF2-40B4-BE49-F238E27FC236}">
                <a16:creationId xmlns:a16="http://schemas.microsoft.com/office/drawing/2014/main" id="{0FB0939E-1D0C-413F-8E93-0A2D17693CBD}"/>
              </a:ext>
            </a:extLst>
          </p:cNvPr>
          <p:cNvSpPr txBox="1">
            <a:spLocks noChangeArrowheads="1"/>
          </p:cNvSpPr>
          <p:nvPr/>
        </p:nvSpPr>
        <p:spPr bwMode="auto">
          <a:xfrm>
            <a:off x="11165746" y="6490516"/>
            <a:ext cx="9412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nchor="t">
            <a:spAutoFit/>
          </a:bodyPr>
          <a:lstStyle>
            <a:lvl1pPr>
              <a:spcBef>
                <a:spcPct val="20000"/>
              </a:spcBef>
              <a:buFont typeface="Arial" panose="020B0604020202020204" pitchFamily="34" charset="0"/>
              <a:buChar char="•"/>
              <a:defRPr sz="3200">
                <a:solidFill>
                  <a:srgbClr val="404040"/>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rgbClr val="404040"/>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rgbClr val="404040"/>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rgbClr val="404040"/>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rgbClr val="404040"/>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ＭＳ Ｐゴシック" panose="020B0600070205080204" pitchFamily="34" charset="-128"/>
              </a:defRPr>
            </a:lvl9pPr>
          </a:lstStyle>
          <a:p>
            <a:pPr>
              <a:spcBef>
                <a:spcPct val="0"/>
              </a:spcBef>
              <a:buFontTx/>
              <a:buNone/>
            </a:pPr>
            <a:r>
              <a:rPr lang="en-NZ" altLang="en-US" sz="1800" dirty="0">
                <a:solidFill>
                  <a:schemeClr val="tx1"/>
                </a:solidFill>
                <a:latin typeface="Arial"/>
                <a:ea typeface="ＭＳ Ｐゴシック"/>
                <a:cs typeface="Arial"/>
              </a:rPr>
              <a:t>- </a:t>
            </a:r>
            <a:r>
              <a:rPr lang="en-NZ" altLang="en-US" sz="1800" i="1" dirty="0" err="1">
                <a:solidFill>
                  <a:schemeClr val="tx1"/>
                </a:solidFill>
                <a:latin typeface="Arial"/>
                <a:ea typeface="ＭＳ Ｐゴシック"/>
                <a:cs typeface="Arial"/>
              </a:rPr>
              <a:t>eboss</a:t>
            </a:r>
          </a:p>
        </p:txBody>
      </p:sp>
      <p:pic>
        <p:nvPicPr>
          <p:cNvPr id="2" name="Picture 1"/>
          <p:cNvPicPr>
            <a:picLocks noChangeAspect="1"/>
          </p:cNvPicPr>
          <p:nvPr/>
        </p:nvPicPr>
        <p:blipFill>
          <a:blip r:embed="rId2"/>
          <a:stretch>
            <a:fillRect/>
          </a:stretch>
        </p:blipFill>
        <p:spPr>
          <a:xfrm>
            <a:off x="624850" y="1547024"/>
            <a:ext cx="4535046" cy="945609"/>
          </a:xfrm>
          <a:prstGeom prst="rect">
            <a:avLst/>
          </a:prstGeom>
        </p:spPr>
      </p:pic>
      <p:pic>
        <p:nvPicPr>
          <p:cNvPr id="3" name="Picture 2"/>
          <p:cNvPicPr>
            <a:picLocks noChangeAspect="1"/>
          </p:cNvPicPr>
          <p:nvPr/>
        </p:nvPicPr>
        <p:blipFill>
          <a:blip r:embed="rId3"/>
          <a:stretch>
            <a:fillRect/>
          </a:stretch>
        </p:blipFill>
        <p:spPr>
          <a:xfrm>
            <a:off x="373257" y="2728279"/>
            <a:ext cx="4645795" cy="1309549"/>
          </a:xfrm>
          <a:prstGeom prst="rect">
            <a:avLst/>
          </a:prstGeom>
        </p:spPr>
      </p:pic>
      <p:pic>
        <p:nvPicPr>
          <p:cNvPr id="4" name="Picture 3"/>
          <p:cNvPicPr>
            <a:picLocks noChangeAspect="1"/>
          </p:cNvPicPr>
          <p:nvPr/>
        </p:nvPicPr>
        <p:blipFill>
          <a:blip r:embed="rId4"/>
          <a:stretch>
            <a:fillRect/>
          </a:stretch>
        </p:blipFill>
        <p:spPr>
          <a:xfrm>
            <a:off x="6804819" y="1662195"/>
            <a:ext cx="4371975" cy="1466850"/>
          </a:xfrm>
          <a:prstGeom prst="rect">
            <a:avLst/>
          </a:prstGeom>
        </p:spPr>
      </p:pic>
      <p:pic>
        <p:nvPicPr>
          <p:cNvPr id="5" name="Picture 4"/>
          <p:cNvPicPr>
            <a:picLocks noChangeAspect="1"/>
          </p:cNvPicPr>
          <p:nvPr/>
        </p:nvPicPr>
        <p:blipFill>
          <a:blip r:embed="rId5"/>
          <a:stretch>
            <a:fillRect/>
          </a:stretch>
        </p:blipFill>
        <p:spPr>
          <a:xfrm>
            <a:off x="4655840" y="98293"/>
            <a:ext cx="4606392" cy="1238514"/>
          </a:xfrm>
          <a:prstGeom prst="rect">
            <a:avLst/>
          </a:prstGeom>
        </p:spPr>
      </p:pic>
      <p:pic>
        <p:nvPicPr>
          <p:cNvPr id="6" name="Picture 5"/>
          <p:cNvPicPr>
            <a:picLocks noChangeAspect="1"/>
          </p:cNvPicPr>
          <p:nvPr/>
        </p:nvPicPr>
        <p:blipFill>
          <a:blip r:embed="rId6"/>
          <a:stretch>
            <a:fillRect/>
          </a:stretch>
        </p:blipFill>
        <p:spPr>
          <a:xfrm>
            <a:off x="623392" y="4442850"/>
            <a:ext cx="4536504" cy="2134516"/>
          </a:xfrm>
          <a:prstGeom prst="rect">
            <a:avLst/>
          </a:prstGeom>
        </p:spPr>
      </p:pic>
      <p:pic>
        <p:nvPicPr>
          <p:cNvPr id="7" name="Picture 6"/>
          <p:cNvPicPr>
            <a:picLocks noChangeAspect="1"/>
          </p:cNvPicPr>
          <p:nvPr/>
        </p:nvPicPr>
        <p:blipFill>
          <a:blip r:embed="rId7"/>
          <a:stretch>
            <a:fillRect/>
          </a:stretch>
        </p:blipFill>
        <p:spPr>
          <a:xfrm>
            <a:off x="5663952" y="3340876"/>
            <a:ext cx="4518120" cy="1538069"/>
          </a:xfrm>
          <a:prstGeom prst="rect">
            <a:avLst/>
          </a:prstGeom>
        </p:spPr>
      </p:pic>
      <p:pic>
        <p:nvPicPr>
          <p:cNvPr id="9" name="Picture 8"/>
          <p:cNvPicPr>
            <a:picLocks noChangeAspect="1"/>
          </p:cNvPicPr>
          <p:nvPr/>
        </p:nvPicPr>
        <p:blipFill>
          <a:blip r:embed="rId8"/>
          <a:stretch>
            <a:fillRect/>
          </a:stretch>
        </p:blipFill>
        <p:spPr>
          <a:xfrm>
            <a:off x="6240016" y="5116328"/>
            <a:ext cx="4776869" cy="146103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itle 2">
            <a:extLst>
              <a:ext uri="{FF2B5EF4-FFF2-40B4-BE49-F238E27FC236}">
                <a16:creationId xmlns:a16="http://schemas.microsoft.com/office/drawing/2014/main" id="{79B906F5-BA89-41F3-98B0-373591BDD20C}"/>
              </a:ext>
            </a:extLst>
          </p:cNvPr>
          <p:cNvSpPr>
            <a:spLocks noGrp="1"/>
          </p:cNvSpPr>
          <p:nvPr>
            <p:ph type="title"/>
          </p:nvPr>
        </p:nvSpPr>
        <p:spPr>
          <a:xfrm>
            <a:off x="223381" y="68"/>
            <a:ext cx="10972800" cy="750313"/>
          </a:xfrm>
        </p:spPr>
        <p:txBody>
          <a:bodyPr/>
          <a:lstStyle/>
          <a:p>
            <a:r>
              <a:rPr lang="en-NZ" altLang="en-US">
                <a:solidFill>
                  <a:srgbClr val="FFFFFF"/>
                </a:solidFill>
                <a:ea typeface="ＭＳ Ｐゴシック" panose="020B0600070205080204" pitchFamily="34" charset="-128"/>
              </a:rPr>
              <a:t>Barriers</a:t>
            </a:r>
          </a:p>
        </p:txBody>
      </p:sp>
      <p:sp>
        <p:nvSpPr>
          <p:cNvPr id="2" name="Text Placeholder 1">
            <a:extLst>
              <a:ext uri="{FF2B5EF4-FFF2-40B4-BE49-F238E27FC236}">
                <a16:creationId xmlns:a16="http://schemas.microsoft.com/office/drawing/2014/main" id="{D3CA689D-609A-48C2-AC04-26ADCED53AB0}"/>
              </a:ext>
            </a:extLst>
          </p:cNvPr>
          <p:cNvSpPr>
            <a:spLocks noGrp="1"/>
          </p:cNvSpPr>
          <p:nvPr>
            <p:ph type="body" idx="1"/>
          </p:nvPr>
        </p:nvSpPr>
        <p:spPr>
          <a:xfrm>
            <a:off x="432148" y="1091734"/>
            <a:ext cx="5386917" cy="415086"/>
          </a:xfrm>
        </p:spPr>
        <p:txBody>
          <a:bodyPr/>
          <a:lstStyle/>
          <a:p>
            <a:r>
              <a:rPr lang="en-US" dirty="0">
                <a:ea typeface="ＭＳ Ｐゴシック"/>
              </a:rPr>
              <a:t>Main contractors</a:t>
            </a:r>
            <a:endParaRPr lang="en-US" dirty="0"/>
          </a:p>
        </p:txBody>
      </p:sp>
      <p:sp>
        <p:nvSpPr>
          <p:cNvPr id="47106" name="Content Placeholder 1">
            <a:extLst>
              <a:ext uri="{FF2B5EF4-FFF2-40B4-BE49-F238E27FC236}">
                <a16:creationId xmlns:a16="http://schemas.microsoft.com/office/drawing/2014/main" id="{2854B6FC-EC4A-49EE-A688-405405F1869F}"/>
              </a:ext>
            </a:extLst>
          </p:cNvPr>
          <p:cNvSpPr>
            <a:spLocks noGrp="1"/>
          </p:cNvSpPr>
          <p:nvPr>
            <p:ph sz="half" idx="2"/>
          </p:nvPr>
        </p:nvSpPr>
        <p:spPr>
          <a:xfrm>
            <a:off x="359079" y="1711458"/>
            <a:ext cx="5386917" cy="3788404"/>
          </a:xfrm>
        </p:spPr>
        <p:txBody>
          <a:bodyPr/>
          <a:lstStyle/>
          <a:p>
            <a:r>
              <a:rPr lang="en-NZ" sz="2000" dirty="0">
                <a:latin typeface="Verdana"/>
                <a:ea typeface="Verdana"/>
              </a:rPr>
              <a:t>Not all parties aligned, on board, or at the same level 28%</a:t>
            </a:r>
            <a:endParaRPr lang="en-US" sz="1800" dirty="0">
              <a:latin typeface="Calibri"/>
            </a:endParaRPr>
          </a:p>
          <a:p>
            <a:r>
              <a:rPr lang="en-NZ" sz="2000" dirty="0">
                <a:latin typeface="Verdana"/>
                <a:ea typeface="Verdana"/>
              </a:rPr>
              <a:t>Client preparedness, alignment, and knowledge 23%</a:t>
            </a:r>
            <a:endParaRPr lang="en-US" sz="1800" dirty="0">
              <a:latin typeface="Calibri"/>
            </a:endParaRPr>
          </a:p>
          <a:p>
            <a:r>
              <a:rPr lang="en-NZ" sz="2000" dirty="0">
                <a:latin typeface="Verdana"/>
                <a:ea typeface="Verdana"/>
              </a:rPr>
              <a:t>Training and experience of staff 20%</a:t>
            </a:r>
            <a:endParaRPr lang="en-US" sz="1800" dirty="0">
              <a:latin typeface="Calibri"/>
            </a:endParaRPr>
          </a:p>
          <a:p>
            <a:r>
              <a:rPr lang="en-NZ" sz="2000" dirty="0">
                <a:latin typeface="Verdana"/>
                <a:ea typeface="Verdana"/>
              </a:rPr>
              <a:t>Platform and file type issues 15%</a:t>
            </a:r>
            <a:endParaRPr lang="en-US" sz="1800" dirty="0">
              <a:latin typeface="Calibri"/>
            </a:endParaRPr>
          </a:p>
          <a:p>
            <a:r>
              <a:rPr lang="en-NZ" sz="2000" dirty="0">
                <a:latin typeface="Verdana"/>
                <a:ea typeface="Verdana"/>
              </a:rPr>
              <a:t>Cost and value perceptions around using BIM 10%</a:t>
            </a:r>
          </a:p>
          <a:p>
            <a:pPr marL="342900" indent="-342900">
              <a:buChar char="•"/>
            </a:pPr>
            <a:endParaRPr lang="en-NZ" sz="2000" dirty="0">
              <a:latin typeface="Verdana"/>
              <a:ea typeface="Verdana"/>
            </a:endParaRPr>
          </a:p>
        </p:txBody>
      </p:sp>
      <p:sp>
        <p:nvSpPr>
          <p:cNvPr id="3" name="Text Placeholder 2">
            <a:extLst>
              <a:ext uri="{FF2B5EF4-FFF2-40B4-BE49-F238E27FC236}">
                <a16:creationId xmlns:a16="http://schemas.microsoft.com/office/drawing/2014/main" id="{82DA6362-08BC-47A5-B1ED-5DD51D370C47}"/>
              </a:ext>
            </a:extLst>
          </p:cNvPr>
          <p:cNvSpPr>
            <a:spLocks noGrp="1"/>
          </p:cNvSpPr>
          <p:nvPr>
            <p:ph type="body" sz="quarter" idx="3"/>
          </p:nvPr>
        </p:nvSpPr>
        <p:spPr>
          <a:xfrm>
            <a:off x="6245560" y="1091734"/>
            <a:ext cx="5389033" cy="415086"/>
          </a:xfrm>
        </p:spPr>
        <p:txBody>
          <a:bodyPr/>
          <a:lstStyle/>
          <a:p>
            <a:r>
              <a:rPr lang="en-US" dirty="0">
                <a:ea typeface="ＭＳ Ｐゴシック"/>
              </a:rPr>
              <a:t>Sub-contractors</a:t>
            </a:r>
            <a:endParaRPr lang="en-US" dirty="0"/>
          </a:p>
        </p:txBody>
      </p:sp>
      <p:sp>
        <p:nvSpPr>
          <p:cNvPr id="4" name="Content Placeholder 3">
            <a:extLst>
              <a:ext uri="{FF2B5EF4-FFF2-40B4-BE49-F238E27FC236}">
                <a16:creationId xmlns:a16="http://schemas.microsoft.com/office/drawing/2014/main" id="{B4669413-6107-4D45-A260-26FE7F67BD98}"/>
              </a:ext>
            </a:extLst>
          </p:cNvPr>
          <p:cNvSpPr>
            <a:spLocks noGrp="1"/>
          </p:cNvSpPr>
          <p:nvPr>
            <p:ph sz="quarter" idx="4"/>
          </p:nvPr>
        </p:nvSpPr>
        <p:spPr>
          <a:xfrm>
            <a:off x="6245560" y="1711458"/>
            <a:ext cx="5389033" cy="3788404"/>
          </a:xfrm>
        </p:spPr>
        <p:txBody>
          <a:bodyPr/>
          <a:lstStyle/>
          <a:p>
            <a:r>
              <a:rPr lang="en-NZ" sz="2000" dirty="0">
                <a:latin typeface="Verdana"/>
                <a:ea typeface="Verdana"/>
              </a:rPr>
              <a:t>The need for wider uptake and better industry understanding of BIM (and how to make it work for the parties) 33% </a:t>
            </a:r>
            <a:endParaRPr lang="en-US" sz="2000" dirty="0">
              <a:latin typeface="Calibri"/>
            </a:endParaRPr>
          </a:p>
          <a:p>
            <a:r>
              <a:rPr lang="en-NZ" sz="2000" dirty="0">
                <a:latin typeface="Verdana"/>
                <a:ea typeface="Verdana"/>
              </a:rPr>
              <a:t>Poor models, information, and platform interoperability 24% </a:t>
            </a:r>
            <a:endParaRPr lang="en-US" sz="2000">
              <a:latin typeface="Calibri"/>
            </a:endParaRPr>
          </a:p>
          <a:p>
            <a:r>
              <a:rPr lang="en-NZ" sz="2000" dirty="0">
                <a:latin typeface="Verdana"/>
                <a:ea typeface="Verdana"/>
              </a:rPr>
              <a:t>A lack of training and expertise (or access) 18% </a:t>
            </a:r>
          </a:p>
        </p:txBody>
      </p:sp>
      <p:sp>
        <p:nvSpPr>
          <p:cNvPr id="5" name="TextBox 6">
            <a:extLst>
              <a:ext uri="{FF2B5EF4-FFF2-40B4-BE49-F238E27FC236}">
                <a16:creationId xmlns:a16="http://schemas.microsoft.com/office/drawing/2014/main" id="{0FB0939E-1D0C-413F-8E93-0A2D17693CBD}"/>
              </a:ext>
            </a:extLst>
          </p:cNvPr>
          <p:cNvSpPr txBox="1">
            <a:spLocks noChangeArrowheads="1"/>
          </p:cNvSpPr>
          <p:nvPr/>
        </p:nvSpPr>
        <p:spPr bwMode="auto">
          <a:xfrm>
            <a:off x="11207076" y="6490375"/>
            <a:ext cx="9412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nchor="t">
            <a:spAutoFit/>
          </a:bodyPr>
          <a:lstStyle>
            <a:lvl1pPr>
              <a:spcBef>
                <a:spcPct val="20000"/>
              </a:spcBef>
              <a:buFont typeface="Arial" panose="020B0604020202020204" pitchFamily="34" charset="0"/>
              <a:buChar char="•"/>
              <a:defRPr sz="3200">
                <a:solidFill>
                  <a:srgbClr val="404040"/>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rgbClr val="404040"/>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rgbClr val="404040"/>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rgbClr val="404040"/>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rgbClr val="404040"/>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ＭＳ Ｐゴシック" panose="020B0600070205080204" pitchFamily="34" charset="-128"/>
              </a:defRPr>
            </a:lvl9pPr>
          </a:lstStyle>
          <a:p>
            <a:pPr>
              <a:spcBef>
                <a:spcPct val="0"/>
              </a:spcBef>
              <a:buFontTx/>
              <a:buNone/>
            </a:pPr>
            <a:r>
              <a:rPr lang="en-NZ" altLang="en-US" sz="1800" dirty="0">
                <a:solidFill>
                  <a:schemeClr val="tx1"/>
                </a:solidFill>
                <a:latin typeface="Arial"/>
                <a:ea typeface="ＭＳ Ｐゴシック"/>
                <a:cs typeface="Arial"/>
              </a:rPr>
              <a:t>- </a:t>
            </a:r>
            <a:r>
              <a:rPr lang="en-NZ" altLang="en-US" sz="1800" i="1" dirty="0" err="1">
                <a:solidFill>
                  <a:schemeClr val="tx1"/>
                </a:solidFill>
                <a:latin typeface="Arial"/>
                <a:ea typeface="ＭＳ Ｐゴシック"/>
                <a:cs typeface="Arial"/>
              </a:rPr>
              <a:t>eboss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2">
            <a:extLst>
              <a:ext uri="{FF2B5EF4-FFF2-40B4-BE49-F238E27FC236}">
                <a16:creationId xmlns:a16="http://schemas.microsoft.com/office/drawing/2014/main" id="{0F0273DE-F13D-4AD3-AED1-64F8B017601A}"/>
              </a:ext>
            </a:extLst>
          </p:cNvPr>
          <p:cNvSpPr>
            <a:spLocks noGrp="1"/>
          </p:cNvSpPr>
          <p:nvPr>
            <p:ph type="title"/>
          </p:nvPr>
        </p:nvSpPr>
        <p:spPr>
          <a:xfrm>
            <a:off x="1552575" y="463550"/>
            <a:ext cx="10504488" cy="508000"/>
          </a:xfrm>
        </p:spPr>
        <p:txBody>
          <a:bodyPr/>
          <a:lstStyle/>
          <a:p>
            <a:r>
              <a:rPr lang="en-NZ" altLang="en-US">
                <a:ea typeface="ＭＳ Ｐゴシック" panose="020B0600070205080204" pitchFamily="34" charset="-128"/>
              </a:rPr>
              <a:t>…barriers</a:t>
            </a:r>
          </a:p>
        </p:txBody>
      </p:sp>
      <p:sp>
        <p:nvSpPr>
          <p:cNvPr id="9" name="TextBox 6">
            <a:extLst>
              <a:ext uri="{FF2B5EF4-FFF2-40B4-BE49-F238E27FC236}">
                <a16:creationId xmlns:a16="http://schemas.microsoft.com/office/drawing/2014/main" id="{0FB0939E-1D0C-413F-8E93-0A2D17693CBD}"/>
              </a:ext>
            </a:extLst>
          </p:cNvPr>
          <p:cNvSpPr txBox="1">
            <a:spLocks noChangeArrowheads="1"/>
          </p:cNvSpPr>
          <p:nvPr/>
        </p:nvSpPr>
        <p:spPr bwMode="auto">
          <a:xfrm>
            <a:off x="11060939" y="6500813"/>
            <a:ext cx="9412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nchor="t">
            <a:spAutoFit/>
          </a:bodyPr>
          <a:lstStyle>
            <a:lvl1pPr>
              <a:spcBef>
                <a:spcPct val="20000"/>
              </a:spcBef>
              <a:buFont typeface="Arial" panose="020B0604020202020204" pitchFamily="34" charset="0"/>
              <a:buChar char="•"/>
              <a:defRPr sz="3200">
                <a:solidFill>
                  <a:srgbClr val="404040"/>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rgbClr val="404040"/>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rgbClr val="404040"/>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rgbClr val="404040"/>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rgbClr val="404040"/>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ＭＳ Ｐゴシック" panose="020B0600070205080204" pitchFamily="34" charset="-128"/>
              </a:defRPr>
            </a:lvl9pPr>
          </a:lstStyle>
          <a:p>
            <a:pPr>
              <a:spcBef>
                <a:spcPct val="0"/>
              </a:spcBef>
              <a:buFontTx/>
              <a:buNone/>
            </a:pPr>
            <a:r>
              <a:rPr lang="en-NZ" altLang="en-US" sz="1800" dirty="0">
                <a:solidFill>
                  <a:schemeClr val="tx1"/>
                </a:solidFill>
                <a:latin typeface="Arial"/>
                <a:ea typeface="ＭＳ Ｐゴシック"/>
                <a:cs typeface="Arial"/>
              </a:rPr>
              <a:t>- </a:t>
            </a:r>
            <a:r>
              <a:rPr lang="en-NZ" altLang="en-US" sz="1800" i="1" dirty="0" err="1">
                <a:solidFill>
                  <a:schemeClr val="tx1"/>
                </a:solidFill>
                <a:latin typeface="Arial"/>
                <a:ea typeface="ＭＳ Ｐゴシック"/>
                <a:cs typeface="Arial"/>
              </a:rPr>
              <a:t>eboss</a:t>
            </a:r>
            <a:endParaRPr lang="en-NZ" altLang="en-US" sz="1800" dirty="0" err="1">
              <a:solidFill>
                <a:schemeClr val="tx1"/>
              </a:solidFill>
              <a:latin typeface="Arial"/>
              <a:ea typeface="ＭＳ Ｐゴシック"/>
              <a:cs typeface="Arial"/>
            </a:endParaRPr>
          </a:p>
        </p:txBody>
      </p:sp>
      <p:pic>
        <p:nvPicPr>
          <p:cNvPr id="2" name="Picture 1"/>
          <p:cNvPicPr>
            <a:picLocks noChangeAspect="1"/>
          </p:cNvPicPr>
          <p:nvPr/>
        </p:nvPicPr>
        <p:blipFill>
          <a:blip r:embed="rId2"/>
          <a:stretch>
            <a:fillRect/>
          </a:stretch>
        </p:blipFill>
        <p:spPr>
          <a:xfrm>
            <a:off x="263352" y="1556792"/>
            <a:ext cx="4464496" cy="2100635"/>
          </a:xfrm>
          <a:prstGeom prst="rect">
            <a:avLst/>
          </a:prstGeom>
        </p:spPr>
      </p:pic>
      <p:pic>
        <p:nvPicPr>
          <p:cNvPr id="3" name="Picture 2"/>
          <p:cNvPicPr>
            <a:picLocks noChangeAspect="1"/>
          </p:cNvPicPr>
          <p:nvPr/>
        </p:nvPicPr>
        <p:blipFill>
          <a:blip r:embed="rId3"/>
          <a:stretch>
            <a:fillRect/>
          </a:stretch>
        </p:blipFill>
        <p:spPr>
          <a:xfrm>
            <a:off x="4872299" y="167768"/>
            <a:ext cx="4421772" cy="2376264"/>
          </a:xfrm>
          <a:prstGeom prst="rect">
            <a:avLst/>
          </a:prstGeom>
        </p:spPr>
      </p:pic>
      <p:pic>
        <p:nvPicPr>
          <p:cNvPr id="4" name="Picture 3"/>
          <p:cNvPicPr>
            <a:picLocks noChangeAspect="1"/>
          </p:cNvPicPr>
          <p:nvPr/>
        </p:nvPicPr>
        <p:blipFill>
          <a:blip r:embed="rId4"/>
          <a:stretch>
            <a:fillRect/>
          </a:stretch>
        </p:blipFill>
        <p:spPr>
          <a:xfrm>
            <a:off x="263352" y="4052541"/>
            <a:ext cx="9229354" cy="2448272"/>
          </a:xfrm>
          <a:prstGeom prst="rect">
            <a:avLst/>
          </a:prstGeom>
        </p:spPr>
      </p:pic>
      <p:pic>
        <p:nvPicPr>
          <p:cNvPr id="5" name="Picture 4"/>
          <p:cNvPicPr>
            <a:picLocks noChangeAspect="1"/>
          </p:cNvPicPr>
          <p:nvPr/>
        </p:nvPicPr>
        <p:blipFill>
          <a:blip r:embed="rId5"/>
          <a:stretch>
            <a:fillRect/>
          </a:stretch>
        </p:blipFill>
        <p:spPr>
          <a:xfrm>
            <a:off x="7380690" y="2191863"/>
            <a:ext cx="4663744" cy="186067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2">
            <a:extLst>
              <a:ext uri="{FF2B5EF4-FFF2-40B4-BE49-F238E27FC236}">
                <a16:creationId xmlns:a16="http://schemas.microsoft.com/office/drawing/2014/main" id="{474FF128-3179-4935-B26B-558B9AD0EE3E}"/>
              </a:ext>
            </a:extLst>
          </p:cNvPr>
          <p:cNvSpPr>
            <a:spLocks noGrp="1"/>
          </p:cNvSpPr>
          <p:nvPr>
            <p:ph type="title"/>
          </p:nvPr>
        </p:nvSpPr>
        <p:spPr>
          <a:xfrm>
            <a:off x="1055440" y="0"/>
            <a:ext cx="7877175" cy="509587"/>
          </a:xfrm>
        </p:spPr>
        <p:txBody>
          <a:bodyPr/>
          <a:lstStyle/>
          <a:p>
            <a:r>
              <a:rPr lang="en-NZ" altLang="en-US" dirty="0">
                <a:ea typeface="ＭＳ Ｐゴシック" panose="020B0600070205080204" pitchFamily="34" charset="-128"/>
              </a:rPr>
              <a:t>Enablers</a:t>
            </a:r>
          </a:p>
        </p:txBody>
      </p:sp>
      <p:sp>
        <p:nvSpPr>
          <p:cNvPr id="10" name="TextBox 6">
            <a:extLst>
              <a:ext uri="{FF2B5EF4-FFF2-40B4-BE49-F238E27FC236}">
                <a16:creationId xmlns:a16="http://schemas.microsoft.com/office/drawing/2014/main" id="{0FB0939E-1D0C-413F-8E93-0A2D17693CBD}"/>
              </a:ext>
            </a:extLst>
          </p:cNvPr>
          <p:cNvSpPr txBox="1">
            <a:spLocks noChangeArrowheads="1"/>
          </p:cNvSpPr>
          <p:nvPr/>
        </p:nvSpPr>
        <p:spPr bwMode="auto">
          <a:xfrm>
            <a:off x="11102693" y="6490375"/>
            <a:ext cx="9412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nchor="t">
            <a:spAutoFit/>
          </a:bodyPr>
          <a:lstStyle>
            <a:lvl1pPr>
              <a:spcBef>
                <a:spcPct val="20000"/>
              </a:spcBef>
              <a:buFont typeface="Arial" panose="020B0604020202020204" pitchFamily="34" charset="0"/>
              <a:buChar char="•"/>
              <a:defRPr sz="3200">
                <a:solidFill>
                  <a:srgbClr val="404040"/>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rgbClr val="404040"/>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rgbClr val="404040"/>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rgbClr val="404040"/>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rgbClr val="404040"/>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ＭＳ Ｐゴシック" panose="020B0600070205080204" pitchFamily="34" charset="-128"/>
              </a:defRPr>
            </a:lvl9pPr>
          </a:lstStyle>
          <a:p>
            <a:pPr>
              <a:spcBef>
                <a:spcPct val="0"/>
              </a:spcBef>
              <a:buFontTx/>
              <a:buNone/>
            </a:pPr>
            <a:r>
              <a:rPr lang="en-NZ" altLang="en-US" sz="1800" dirty="0">
                <a:solidFill>
                  <a:schemeClr val="tx1"/>
                </a:solidFill>
                <a:latin typeface="Arial"/>
                <a:ea typeface="ＭＳ Ｐゴシック"/>
                <a:cs typeface="Arial"/>
              </a:rPr>
              <a:t>- </a:t>
            </a:r>
            <a:r>
              <a:rPr lang="en-NZ" altLang="en-US" sz="1800" i="1" dirty="0" err="1">
                <a:solidFill>
                  <a:schemeClr val="tx1"/>
                </a:solidFill>
                <a:latin typeface="Arial"/>
                <a:ea typeface="ＭＳ Ｐゴシック"/>
                <a:cs typeface="Arial"/>
              </a:rPr>
              <a:t>eboss</a:t>
            </a:r>
          </a:p>
        </p:txBody>
      </p:sp>
      <p:pic>
        <p:nvPicPr>
          <p:cNvPr id="4" name="Picture 3"/>
          <p:cNvPicPr>
            <a:picLocks noChangeAspect="1"/>
          </p:cNvPicPr>
          <p:nvPr/>
        </p:nvPicPr>
        <p:blipFill>
          <a:blip r:embed="rId3"/>
          <a:stretch>
            <a:fillRect/>
          </a:stretch>
        </p:blipFill>
        <p:spPr>
          <a:xfrm>
            <a:off x="119336" y="1124744"/>
            <a:ext cx="4521692" cy="5024016"/>
          </a:xfrm>
          <a:prstGeom prst="rect">
            <a:avLst/>
          </a:prstGeom>
        </p:spPr>
      </p:pic>
      <p:pic>
        <p:nvPicPr>
          <p:cNvPr id="9" name="Picture 8"/>
          <p:cNvPicPr>
            <a:picLocks noChangeAspect="1"/>
          </p:cNvPicPr>
          <p:nvPr/>
        </p:nvPicPr>
        <p:blipFill>
          <a:blip r:embed="rId4"/>
          <a:stretch>
            <a:fillRect/>
          </a:stretch>
        </p:blipFill>
        <p:spPr>
          <a:xfrm>
            <a:off x="4727847" y="116631"/>
            <a:ext cx="2952329" cy="4861991"/>
          </a:xfrm>
          <a:prstGeom prst="rect">
            <a:avLst/>
          </a:prstGeom>
        </p:spPr>
      </p:pic>
      <p:pic>
        <p:nvPicPr>
          <p:cNvPr id="11" name="Picture 10"/>
          <p:cNvPicPr>
            <a:picLocks noChangeAspect="1"/>
          </p:cNvPicPr>
          <p:nvPr/>
        </p:nvPicPr>
        <p:blipFill>
          <a:blip r:embed="rId5"/>
          <a:stretch>
            <a:fillRect/>
          </a:stretch>
        </p:blipFill>
        <p:spPr>
          <a:xfrm>
            <a:off x="7752184" y="1340768"/>
            <a:ext cx="3657598" cy="4837761"/>
          </a:xfrm>
          <a:prstGeom prst="rect">
            <a:avLst/>
          </a:prstGeom>
        </p:spPr>
      </p:pic>
      <p:pic>
        <p:nvPicPr>
          <p:cNvPr id="13" name="Picture 12"/>
          <p:cNvPicPr>
            <a:picLocks noChangeAspect="1"/>
          </p:cNvPicPr>
          <p:nvPr/>
        </p:nvPicPr>
        <p:blipFill>
          <a:blip r:embed="rId6"/>
          <a:stretch>
            <a:fillRect/>
          </a:stretch>
        </p:blipFill>
        <p:spPr>
          <a:xfrm>
            <a:off x="7766994" y="6093296"/>
            <a:ext cx="3585590" cy="46457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5F1335-14D0-4409-8901-166FB644E8E9}"/>
              </a:ext>
            </a:extLst>
          </p:cNvPr>
          <p:cNvSpPr>
            <a:spLocks noGrp="1"/>
          </p:cNvSpPr>
          <p:nvPr>
            <p:ph idx="1"/>
          </p:nvPr>
        </p:nvSpPr>
        <p:spPr>
          <a:xfrm>
            <a:off x="1552951" y="1761374"/>
            <a:ext cx="9918616" cy="4107359"/>
          </a:xfrm>
        </p:spPr>
        <p:txBody>
          <a:bodyPr/>
          <a:lstStyle/>
          <a:p>
            <a:pPr marL="342900" indent="-342900">
              <a:buChar char="•"/>
            </a:pPr>
            <a:r>
              <a:rPr lang="en-US">
                <a:latin typeface="Verdana"/>
                <a:ea typeface="Verdana"/>
                <a:cs typeface="Verdana"/>
              </a:rPr>
              <a:t>21 BIM Uses (</a:t>
            </a:r>
            <a:r>
              <a:rPr lang="en-US" dirty="0">
                <a:latin typeface="Verdana"/>
                <a:ea typeface="Verdana"/>
                <a:cs typeface="Verdana"/>
                <a:hlinkClick r:id="rId2"/>
              </a:rPr>
              <a:t>NZ BIM Handbook Appendix D</a:t>
            </a:r>
            <a:r>
              <a:rPr lang="en-US">
                <a:latin typeface="Verdana"/>
                <a:ea typeface="Verdana"/>
                <a:cs typeface="Verdana"/>
              </a:rPr>
              <a:t>)</a:t>
            </a:r>
            <a:endParaRPr lang="en-US" dirty="0"/>
          </a:p>
          <a:p>
            <a:pPr marL="342900" indent="-342900">
              <a:buChar char="•"/>
            </a:pPr>
            <a:r>
              <a:rPr lang="en-US" dirty="0">
                <a:latin typeface="Verdana"/>
                <a:ea typeface="Verdana"/>
              </a:rPr>
              <a:t>Design, construction and FM/operation specific ones</a:t>
            </a:r>
          </a:p>
          <a:p>
            <a:pPr marL="342900" indent="-342900">
              <a:buChar char="•"/>
            </a:pPr>
            <a:endParaRPr lang="en-US" dirty="0"/>
          </a:p>
          <a:p>
            <a:pPr marL="342900" indent="-342900">
              <a:buChar char="•"/>
            </a:pPr>
            <a:r>
              <a:rPr lang="en-US" dirty="0">
                <a:latin typeface="Verdana"/>
                <a:ea typeface="Verdana"/>
              </a:rPr>
              <a:t>4D phase planning</a:t>
            </a:r>
          </a:p>
          <a:p>
            <a:pPr marL="347345" lvl="1" indent="-342900">
              <a:buChar char="•"/>
            </a:pPr>
            <a:r>
              <a:rPr lang="en-US" u="sng">
                <a:latin typeface="Verdana"/>
                <a:ea typeface="Verdana"/>
                <a:cs typeface="Verdana"/>
              </a:rPr>
              <a:t>Benefits of 4D: </a:t>
            </a:r>
            <a:endParaRPr lang="en-US" u="sng" dirty="0">
              <a:latin typeface="Verdana"/>
              <a:ea typeface="Verdana"/>
              <a:cs typeface="Verdana"/>
            </a:endParaRPr>
          </a:p>
          <a:p>
            <a:pPr marL="347345" lvl="1" indent="-342900">
              <a:buChar char="•"/>
            </a:pPr>
            <a:r>
              <a:rPr lang="en-US">
                <a:latin typeface="Verdana"/>
                <a:ea typeface="Verdana"/>
                <a:cs typeface="Verdana"/>
              </a:rPr>
              <a:t>Construction methodology simulation and analysis</a:t>
            </a:r>
          </a:p>
          <a:p>
            <a:pPr marL="347345" lvl="1" indent="-342900">
              <a:buChar char="•"/>
            </a:pPr>
            <a:r>
              <a:rPr lang="en-US">
                <a:latin typeface="Verdana"/>
                <a:ea typeface="Verdana"/>
                <a:cs typeface="Verdana"/>
              </a:rPr>
              <a:t>Programme simulation and analysis</a:t>
            </a:r>
          </a:p>
          <a:p>
            <a:pPr marL="347345" lvl="1" indent="-342900">
              <a:buChar char="•"/>
            </a:pPr>
            <a:r>
              <a:rPr lang="en-US">
                <a:latin typeface="Verdana"/>
                <a:ea typeface="Verdana"/>
                <a:cs typeface="Verdana"/>
              </a:rPr>
              <a:t>Progress recording (scanner + software) and comparison with 'as planned'</a:t>
            </a:r>
            <a:endParaRPr lang="en-US" dirty="0">
              <a:latin typeface="Verdana"/>
              <a:ea typeface="Verdana"/>
              <a:cs typeface="Verdana"/>
            </a:endParaRPr>
          </a:p>
          <a:p>
            <a:pPr marL="347345" lvl="1" indent="-342900">
              <a:buChar char="•"/>
            </a:pPr>
            <a:r>
              <a:rPr lang="en-US">
                <a:latin typeface="Verdana"/>
                <a:ea typeface="Verdana"/>
                <a:cs typeface="Verdana"/>
              </a:rPr>
              <a:t>Safety simulation and analysis (with Site utilisation planning)</a:t>
            </a:r>
            <a:endParaRPr lang="en-US" dirty="0">
              <a:latin typeface="Verdana"/>
              <a:ea typeface="Verdana"/>
              <a:cs typeface="Verdana"/>
            </a:endParaRPr>
          </a:p>
          <a:p>
            <a:pPr marL="347345" lvl="1" indent="-342900">
              <a:buChar char="•"/>
            </a:pPr>
            <a:endParaRPr lang="en-US" dirty="0">
              <a:latin typeface="Verdana"/>
              <a:ea typeface="Verdana"/>
              <a:cs typeface="Verdana"/>
            </a:endParaRPr>
          </a:p>
        </p:txBody>
      </p:sp>
      <p:sp>
        <p:nvSpPr>
          <p:cNvPr id="3" name="Title 2">
            <a:extLst>
              <a:ext uri="{FF2B5EF4-FFF2-40B4-BE49-F238E27FC236}">
                <a16:creationId xmlns:a16="http://schemas.microsoft.com/office/drawing/2014/main" id="{FD75BF07-71B8-4132-8684-9835C3094A46}"/>
              </a:ext>
            </a:extLst>
          </p:cNvPr>
          <p:cNvSpPr>
            <a:spLocks noGrp="1"/>
          </p:cNvSpPr>
          <p:nvPr>
            <p:ph type="title"/>
          </p:nvPr>
        </p:nvSpPr>
        <p:spPr/>
        <p:txBody>
          <a:bodyPr/>
          <a:lstStyle/>
          <a:p>
            <a:r>
              <a:rPr lang="en-US" dirty="0">
                <a:latin typeface="Verdana"/>
                <a:ea typeface="ＭＳ Ｐゴシック"/>
              </a:rPr>
              <a:t>BIM Uses</a:t>
            </a:r>
            <a:endParaRPr lang="en-US" dirty="0"/>
          </a:p>
        </p:txBody>
      </p:sp>
    </p:spTree>
    <p:extLst>
      <p:ext uri="{BB962C8B-B14F-4D97-AF65-F5344CB8AC3E}">
        <p14:creationId xmlns:p14="http://schemas.microsoft.com/office/powerpoint/2010/main" val="602417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Content Placeholder 4">
            <a:extLst>
              <a:ext uri="{FF2B5EF4-FFF2-40B4-BE49-F238E27FC236}">
                <a16:creationId xmlns:a16="http://schemas.microsoft.com/office/drawing/2014/main" id="{47533275-2C3B-429B-8515-A7659562DFD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343025" y="1628775"/>
            <a:ext cx="7345363" cy="4738688"/>
          </a:xfrm>
        </p:spPr>
      </p:pic>
      <p:sp>
        <p:nvSpPr>
          <p:cNvPr id="44035" name="Title 2">
            <a:extLst>
              <a:ext uri="{FF2B5EF4-FFF2-40B4-BE49-F238E27FC236}">
                <a16:creationId xmlns:a16="http://schemas.microsoft.com/office/drawing/2014/main" id="{C374DFA3-D24D-4255-878E-B45E4D7E3738}"/>
              </a:ext>
            </a:extLst>
          </p:cNvPr>
          <p:cNvSpPr>
            <a:spLocks noGrp="1"/>
          </p:cNvSpPr>
          <p:nvPr>
            <p:ph type="title"/>
          </p:nvPr>
        </p:nvSpPr>
        <p:spPr>
          <a:xfrm>
            <a:off x="1552575" y="463550"/>
            <a:ext cx="10504488" cy="508000"/>
          </a:xfrm>
        </p:spPr>
        <p:txBody>
          <a:bodyPr/>
          <a:lstStyle/>
          <a:p>
            <a:r>
              <a:rPr lang="en-NZ" altLang="en-US">
                <a:ea typeface="ＭＳ Ｐゴシック" panose="020B0600070205080204" pitchFamily="34" charset="-128"/>
              </a:rPr>
              <a:t>BIM hype</a:t>
            </a:r>
          </a:p>
        </p:txBody>
      </p:sp>
      <p:sp>
        <p:nvSpPr>
          <p:cNvPr id="6" name="Rectangle 5">
            <a:extLst>
              <a:ext uri="{FF2B5EF4-FFF2-40B4-BE49-F238E27FC236}">
                <a16:creationId xmlns:a16="http://schemas.microsoft.com/office/drawing/2014/main" id="{4A6734AF-FDB8-4DAB-A908-0D9EC0541CE0}"/>
              </a:ext>
            </a:extLst>
          </p:cNvPr>
          <p:cNvSpPr/>
          <p:nvPr/>
        </p:nvSpPr>
        <p:spPr>
          <a:xfrm>
            <a:off x="7104063" y="1341438"/>
            <a:ext cx="2087562" cy="7921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NZ"/>
          </a:p>
        </p:txBody>
      </p:sp>
      <p:sp>
        <p:nvSpPr>
          <p:cNvPr id="44037" name="TextBox 6">
            <a:extLst>
              <a:ext uri="{FF2B5EF4-FFF2-40B4-BE49-F238E27FC236}">
                <a16:creationId xmlns:a16="http://schemas.microsoft.com/office/drawing/2014/main" id="{980D780E-44CB-4CD8-A421-488828E9D422}"/>
              </a:ext>
            </a:extLst>
          </p:cNvPr>
          <p:cNvSpPr txBox="1">
            <a:spLocks noChangeArrowheads="1"/>
          </p:cNvSpPr>
          <p:nvPr/>
        </p:nvSpPr>
        <p:spPr bwMode="auto">
          <a:xfrm>
            <a:off x="10299700" y="6488113"/>
            <a:ext cx="1749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NZ" altLang="en-US" i="1"/>
              <a:t>- Hannell, 2016</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arpenter Hammering" descr="Image result for carpenter hammering">
            <a:extLst>
              <a:ext uri="{FF2B5EF4-FFF2-40B4-BE49-F238E27FC236}">
                <a16:creationId xmlns:a16="http://schemas.microsoft.com/office/drawing/2014/main" id="{6FEB2E68-A9B3-467A-83A0-99A8973C12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451" t="8453" r="10234" b="8154"/>
          <a:stretch>
            <a:fillRect/>
          </a:stretch>
        </p:blipFill>
        <p:spPr bwMode="auto">
          <a:xfrm>
            <a:off x="0" y="0"/>
            <a:ext cx="4757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4C58B75C-05F6-46FB-BCF8-FA4627D5A7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3052" b="37038"/>
          <a:stretch>
            <a:fillRect/>
          </a:stretch>
        </p:blipFill>
        <p:spPr bwMode="auto">
          <a:xfrm>
            <a:off x="4757738" y="0"/>
            <a:ext cx="3403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5"/>
          <a:srcRect l="14762" r="5380"/>
          <a:stretch/>
        </p:blipFill>
        <p:spPr>
          <a:xfrm>
            <a:off x="8161338" y="0"/>
            <a:ext cx="4030662"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7D949CB-96E5-467E-918C-065407252B92}"/>
              </a:ext>
            </a:extLst>
          </p:cNvPr>
          <p:cNvSpPr txBox="1"/>
          <p:nvPr/>
        </p:nvSpPr>
        <p:spPr>
          <a:xfrm>
            <a:off x="1487488" y="1975043"/>
            <a:ext cx="7992888" cy="461665"/>
          </a:xfrm>
          <a:prstGeom prst="rect">
            <a:avLst/>
          </a:prstGeom>
          <a:noFill/>
        </p:spPr>
        <p:txBody>
          <a:bodyPr wrap="square">
            <a:spAutoFit/>
          </a:bodyPr>
          <a:lstStyle/>
          <a:p>
            <a:pPr eaLnBrk="1" fontAlgn="auto" hangingPunct="1">
              <a:spcBef>
                <a:spcPts val="0"/>
              </a:spcBef>
              <a:spcAft>
                <a:spcPts val="0"/>
              </a:spcAft>
              <a:defRPr/>
            </a:pPr>
            <a:r>
              <a:rPr lang="en-US" sz="2400" dirty="0">
                <a:latin typeface="Kalinga" panose="020B0502040204020203" pitchFamily="34" charset="0"/>
                <a:ea typeface="+mn-ea"/>
                <a:cs typeface="Kalinga" panose="020B0502040204020203" pitchFamily="34" charset="0"/>
              </a:rPr>
              <a:t>Education and training</a:t>
            </a:r>
            <a:endParaRPr lang="en-NZ" sz="1050" dirty="0">
              <a:latin typeface="Kalinga" panose="020B0502040204020203" pitchFamily="34" charset="0"/>
              <a:ea typeface="+mn-ea"/>
              <a:cs typeface="Kalinga" panose="020B0502040204020203" pitchFamily="34" charset="0"/>
            </a:endParaRPr>
          </a:p>
        </p:txBody>
      </p:sp>
      <p:sp>
        <p:nvSpPr>
          <p:cNvPr id="6" name="TextBox 5">
            <a:extLst>
              <a:ext uri="{FF2B5EF4-FFF2-40B4-BE49-F238E27FC236}">
                <a16:creationId xmlns:a16="http://schemas.microsoft.com/office/drawing/2014/main" id="{8620D67A-5F33-4F67-B160-2B7F28DFFE36}"/>
              </a:ext>
            </a:extLst>
          </p:cNvPr>
          <p:cNvSpPr txBox="1"/>
          <p:nvPr/>
        </p:nvSpPr>
        <p:spPr>
          <a:xfrm>
            <a:off x="1487488" y="2589728"/>
            <a:ext cx="7992888" cy="623248"/>
          </a:xfrm>
          <a:prstGeom prst="rect">
            <a:avLst/>
          </a:prstGeom>
          <a:noFill/>
        </p:spPr>
        <p:txBody>
          <a:bodyPr wrap="square">
            <a:spAutoFit/>
          </a:bodyPr>
          <a:lstStyle/>
          <a:p>
            <a:pPr eaLnBrk="1" fontAlgn="auto" hangingPunct="1">
              <a:spcBef>
                <a:spcPts val="0"/>
              </a:spcBef>
              <a:spcAft>
                <a:spcPts val="0"/>
              </a:spcAft>
              <a:defRPr/>
            </a:pPr>
            <a:r>
              <a:rPr lang="en-US" sz="2400" dirty="0">
                <a:latin typeface="Kalinga" panose="020B0502040204020203" pitchFamily="34" charset="0"/>
                <a:ea typeface="+mn-ea"/>
                <a:cs typeface="Kalinga" panose="020B0502040204020203" pitchFamily="34" charset="0"/>
              </a:rPr>
              <a:t>Ongoing development and evolution of processes</a:t>
            </a:r>
            <a:endParaRPr lang="en-NZ" sz="1050" dirty="0">
              <a:latin typeface="Kalinga" panose="020B0502040204020203" pitchFamily="34" charset="0"/>
              <a:ea typeface="+mn-ea"/>
              <a:cs typeface="Kalinga" panose="020B0502040204020203" pitchFamily="34" charset="0"/>
            </a:endParaRPr>
          </a:p>
          <a:p>
            <a:pPr eaLnBrk="1" fontAlgn="auto" hangingPunct="1">
              <a:spcBef>
                <a:spcPts val="0"/>
              </a:spcBef>
              <a:spcAft>
                <a:spcPts val="0"/>
              </a:spcAft>
              <a:defRPr/>
            </a:pPr>
            <a:endParaRPr lang="en-NZ" sz="1050" dirty="0">
              <a:latin typeface="Kalinga" panose="020B0502040204020203" pitchFamily="34" charset="0"/>
              <a:ea typeface="+mn-ea"/>
              <a:cs typeface="Kalinga" panose="020B0502040204020203" pitchFamily="34" charset="0"/>
            </a:endParaRPr>
          </a:p>
        </p:txBody>
      </p:sp>
      <p:sp>
        <p:nvSpPr>
          <p:cNvPr id="7" name="TextBox 6">
            <a:extLst>
              <a:ext uri="{FF2B5EF4-FFF2-40B4-BE49-F238E27FC236}">
                <a16:creationId xmlns:a16="http://schemas.microsoft.com/office/drawing/2014/main" id="{D684B541-2E23-47F7-B147-BA76F4E7D914}"/>
              </a:ext>
            </a:extLst>
          </p:cNvPr>
          <p:cNvSpPr txBox="1"/>
          <p:nvPr/>
        </p:nvSpPr>
        <p:spPr>
          <a:xfrm>
            <a:off x="1487488" y="3237800"/>
            <a:ext cx="7992888" cy="623248"/>
          </a:xfrm>
          <a:prstGeom prst="rect">
            <a:avLst/>
          </a:prstGeom>
          <a:noFill/>
        </p:spPr>
        <p:txBody>
          <a:bodyPr wrap="square">
            <a:spAutoFit/>
          </a:bodyPr>
          <a:lstStyle/>
          <a:p>
            <a:pPr eaLnBrk="1" fontAlgn="auto" hangingPunct="1">
              <a:spcBef>
                <a:spcPts val="0"/>
              </a:spcBef>
              <a:spcAft>
                <a:spcPts val="0"/>
              </a:spcAft>
              <a:defRPr/>
            </a:pPr>
            <a:r>
              <a:rPr lang="en-US" sz="2400" dirty="0">
                <a:latin typeface="Kalinga" panose="020B0502040204020203" pitchFamily="34" charset="0"/>
                <a:ea typeface="+mn-ea"/>
                <a:cs typeface="Kalinga" panose="020B0502040204020203" pitchFamily="34" charset="0"/>
              </a:rPr>
              <a:t>Investment in technology, both hardware and software</a:t>
            </a:r>
            <a:endParaRPr lang="en-NZ" sz="1050" dirty="0">
              <a:latin typeface="Kalinga" panose="020B0502040204020203" pitchFamily="34" charset="0"/>
              <a:ea typeface="+mn-ea"/>
              <a:cs typeface="Kalinga" panose="020B0502040204020203" pitchFamily="34" charset="0"/>
            </a:endParaRPr>
          </a:p>
          <a:p>
            <a:pPr eaLnBrk="1" fontAlgn="auto" hangingPunct="1">
              <a:spcBef>
                <a:spcPts val="0"/>
              </a:spcBef>
              <a:spcAft>
                <a:spcPts val="0"/>
              </a:spcAft>
              <a:defRPr/>
            </a:pPr>
            <a:endParaRPr lang="en-NZ" sz="1050" dirty="0">
              <a:latin typeface="Kalinga" panose="020B0502040204020203" pitchFamily="34" charset="0"/>
              <a:ea typeface="+mn-ea"/>
              <a:cs typeface="Kalinga" panose="020B0502040204020203" pitchFamily="34" charset="0"/>
            </a:endParaRPr>
          </a:p>
        </p:txBody>
      </p:sp>
      <p:sp>
        <p:nvSpPr>
          <p:cNvPr id="2" name="Title 1">
            <a:extLst>
              <a:ext uri="{FF2B5EF4-FFF2-40B4-BE49-F238E27FC236}">
                <a16:creationId xmlns:a16="http://schemas.microsoft.com/office/drawing/2014/main" id="{248BE023-5DAE-4C91-A1F9-3D31DF597A29}"/>
              </a:ext>
            </a:extLst>
          </p:cNvPr>
          <p:cNvSpPr>
            <a:spLocks noGrp="1"/>
          </p:cNvSpPr>
          <p:nvPr>
            <p:ph type="title"/>
          </p:nvPr>
        </p:nvSpPr>
        <p:spPr>
          <a:xfrm>
            <a:off x="1784350" y="476250"/>
            <a:ext cx="7877175" cy="508000"/>
          </a:xfrm>
        </p:spPr>
        <p:txBody>
          <a:bodyPr/>
          <a:lstStyle/>
          <a:p>
            <a:pPr>
              <a:defRPr/>
            </a:pPr>
            <a:r>
              <a:rPr lang="en-US" sz="2800" b="1" dirty="0">
                <a:latin typeface="Kalinga" panose="020B0502040204020203" pitchFamily="34" charset="0"/>
                <a:ea typeface="+mn-ea"/>
                <a:cs typeface="Kalinga" panose="020B0502040204020203" pitchFamily="34" charset="0"/>
              </a:rPr>
              <a:t>Moving forward</a:t>
            </a:r>
            <a:br>
              <a:rPr lang="en-NZ" sz="2800" b="1" dirty="0">
                <a:latin typeface="Kalinga" panose="020B0502040204020203" pitchFamily="34" charset="0"/>
                <a:ea typeface="+mn-ea"/>
                <a:cs typeface="Kalinga" panose="020B0502040204020203" pitchFamily="34" charset="0"/>
              </a:rPr>
            </a:br>
            <a:endParaRPr lang="en-NZ" sz="2800" dirty="0"/>
          </a:p>
        </p:txBody>
      </p:sp>
      <p:pic>
        <p:nvPicPr>
          <p:cNvPr id="8" name="Picture 2" descr="Image result for people icon">
            <a:extLst>
              <a:ext uri="{FF2B5EF4-FFF2-40B4-BE49-F238E27FC236}">
                <a16:creationId xmlns:a16="http://schemas.microsoft.com/office/drawing/2014/main" id="{B6664DF6-6FFB-4023-8DA5-D28D3024CC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 y="4298950"/>
            <a:ext cx="3616325"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Image result for process icon">
            <a:extLst>
              <a:ext uri="{FF2B5EF4-FFF2-40B4-BE49-F238E27FC236}">
                <a16:creationId xmlns:a16="http://schemas.microsoft.com/office/drawing/2014/main" id="{304BFFB8-71A5-4350-AE22-11EA0B373F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7925" y="4597400"/>
            <a:ext cx="1470025"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Image result for technology icon">
            <a:extLst>
              <a:ext uri="{FF2B5EF4-FFF2-40B4-BE49-F238E27FC236}">
                <a16:creationId xmlns:a16="http://schemas.microsoft.com/office/drawing/2014/main" id="{C5340F10-D44B-4398-B23E-E0E5C0AB1C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28100" y="4379913"/>
            <a:ext cx="1658938"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FB7B69C7-281F-4F27-A1E2-DB50FFD88BD7}"/>
              </a:ext>
            </a:extLst>
          </p:cNvPr>
          <p:cNvSpPr>
            <a:spLocks noChangeArrowheads="1"/>
          </p:cNvSpPr>
          <p:nvPr/>
        </p:nvSpPr>
        <p:spPr bwMode="auto">
          <a:xfrm>
            <a:off x="431800" y="6197600"/>
            <a:ext cx="2974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404040"/>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rgbClr val="404040"/>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rgbClr val="404040"/>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rgbClr val="404040"/>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rgbClr val="404040"/>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a:solidFill>
                  <a:srgbClr val="F58220"/>
                </a:solidFill>
                <a:latin typeface="Kalinga" panose="020B0502040204020203" pitchFamily="34" charset="0"/>
                <a:cs typeface="Kalinga" panose="020B0502040204020203" pitchFamily="34" charset="0"/>
              </a:rPr>
              <a:t>PEOPLE</a:t>
            </a:r>
            <a:endParaRPr lang="en-NZ" altLang="en-US" sz="1400">
              <a:solidFill>
                <a:srgbClr val="F58220"/>
              </a:solidFill>
              <a:latin typeface="Kalinga" panose="020B0502040204020203" pitchFamily="34" charset="0"/>
              <a:cs typeface="Kalinga" panose="020B0502040204020203" pitchFamily="34" charset="0"/>
            </a:endParaRPr>
          </a:p>
        </p:txBody>
      </p:sp>
      <p:sp>
        <p:nvSpPr>
          <p:cNvPr id="12" name="Rectangle 11">
            <a:extLst>
              <a:ext uri="{FF2B5EF4-FFF2-40B4-BE49-F238E27FC236}">
                <a16:creationId xmlns:a16="http://schemas.microsoft.com/office/drawing/2014/main" id="{D31BD235-ECF5-4C33-98B3-2AFDE4E64381}"/>
              </a:ext>
            </a:extLst>
          </p:cNvPr>
          <p:cNvSpPr>
            <a:spLocks noChangeArrowheads="1"/>
          </p:cNvSpPr>
          <p:nvPr/>
        </p:nvSpPr>
        <p:spPr bwMode="auto">
          <a:xfrm>
            <a:off x="4229100" y="6197600"/>
            <a:ext cx="29733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404040"/>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rgbClr val="404040"/>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rgbClr val="404040"/>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rgbClr val="404040"/>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rgbClr val="404040"/>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a:solidFill>
                  <a:srgbClr val="F58220"/>
                </a:solidFill>
                <a:latin typeface="Kalinga" panose="020B0502040204020203" pitchFamily="34" charset="0"/>
                <a:cs typeface="Kalinga" panose="020B0502040204020203" pitchFamily="34" charset="0"/>
              </a:rPr>
              <a:t>PROCESSES</a:t>
            </a:r>
            <a:endParaRPr lang="en-NZ" altLang="en-US" sz="1400">
              <a:solidFill>
                <a:srgbClr val="F58220"/>
              </a:solidFill>
              <a:latin typeface="Kalinga" panose="020B0502040204020203" pitchFamily="34" charset="0"/>
              <a:cs typeface="Kalinga" panose="020B0502040204020203" pitchFamily="34" charset="0"/>
            </a:endParaRPr>
          </a:p>
        </p:txBody>
      </p:sp>
      <p:sp>
        <p:nvSpPr>
          <p:cNvPr id="13" name="Rectangle 12">
            <a:extLst>
              <a:ext uri="{FF2B5EF4-FFF2-40B4-BE49-F238E27FC236}">
                <a16:creationId xmlns:a16="http://schemas.microsoft.com/office/drawing/2014/main" id="{700C54D4-B1AE-4B94-8475-1B3BD03EEA00}"/>
              </a:ext>
            </a:extLst>
          </p:cNvPr>
          <p:cNvSpPr>
            <a:spLocks noChangeArrowheads="1"/>
          </p:cNvSpPr>
          <p:nvPr/>
        </p:nvSpPr>
        <p:spPr bwMode="auto">
          <a:xfrm>
            <a:off x="8029575" y="6197600"/>
            <a:ext cx="3455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404040"/>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rgbClr val="404040"/>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rgbClr val="404040"/>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rgbClr val="404040"/>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rgbClr val="404040"/>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2000">
                <a:solidFill>
                  <a:srgbClr val="F58220"/>
                </a:solidFill>
                <a:latin typeface="Kalinga" panose="020B0502040204020203" pitchFamily="34" charset="0"/>
                <a:cs typeface="Kalinga" panose="020B0502040204020203" pitchFamily="34" charset="0"/>
              </a:rPr>
              <a:t>TECHNOLOGY</a:t>
            </a:r>
            <a:endParaRPr lang="en-NZ" altLang="en-US" sz="1400">
              <a:solidFill>
                <a:srgbClr val="F58220"/>
              </a:solidFill>
              <a:latin typeface="Kalinga" panose="020B0502040204020203" pitchFamily="34" charset="0"/>
              <a:cs typeface="Kalinga" panose="020B0502040204020203"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par>
                                <p:cTn id="30" presetID="10"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11"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635378-750E-4CFB-8648-27874E348069}"/>
              </a:ext>
            </a:extLst>
          </p:cNvPr>
          <p:cNvSpPr>
            <a:spLocks noGrp="1"/>
          </p:cNvSpPr>
          <p:nvPr>
            <p:ph idx="1"/>
          </p:nvPr>
        </p:nvSpPr>
        <p:spPr>
          <a:xfrm>
            <a:off x="1357303" y="1545131"/>
            <a:ext cx="10186345" cy="4807574"/>
          </a:xfrm>
        </p:spPr>
        <p:txBody>
          <a:bodyPr/>
          <a:lstStyle/>
          <a:p>
            <a:r>
              <a:rPr lang="en-NZ" sz="1800" b="1">
                <a:latin typeface="Verdana"/>
                <a:ea typeface="Verdana"/>
                <a:cs typeface="Verdana"/>
              </a:rPr>
              <a:t>Building Information Management (Data Definition) </a:t>
            </a:r>
            <a:r>
              <a:rPr lang="en-NZ" sz="1800">
                <a:latin typeface="Verdana"/>
                <a:ea typeface="Verdana"/>
                <a:cs typeface="Verdana"/>
              </a:rPr>
              <a:t>– Building Information Management supports the data standards and data requirements for BIM use. Data continuity allows for the reliable exchange of information in a context where both sender and receiver understand the information.</a:t>
            </a:r>
            <a:endParaRPr lang="en-US" sz="1800">
              <a:latin typeface="Verdana"/>
              <a:ea typeface="Verdana"/>
              <a:cs typeface="Verdana"/>
            </a:endParaRPr>
          </a:p>
          <a:p>
            <a:endParaRPr lang="en-NZ" sz="1800" dirty="0">
              <a:latin typeface="Verdana"/>
              <a:ea typeface="Verdana"/>
              <a:cs typeface="Verdana"/>
            </a:endParaRPr>
          </a:p>
          <a:p>
            <a:r>
              <a:rPr lang="en-NZ" sz="1800" b="1">
                <a:latin typeface="Verdana"/>
                <a:ea typeface="Verdana"/>
                <a:cs typeface="Verdana"/>
              </a:rPr>
              <a:t>Building Information Model (BIM) (Product) </a:t>
            </a:r>
            <a:r>
              <a:rPr lang="en-NZ" sz="1800">
                <a:latin typeface="Verdana"/>
                <a:ea typeface="Verdana"/>
                <a:cs typeface="Verdana"/>
              </a:rPr>
              <a:t>– an object-based digital representation of the physical and functional characteristics of a facility. The Building Information Model serves as a shared knowledge resource for information about a facility, forming a reliable basis for decisions during its life cycle from inception onward.</a:t>
            </a:r>
            <a:endParaRPr lang="en-US" sz="1800">
              <a:latin typeface="Verdana"/>
              <a:ea typeface="Verdana"/>
              <a:cs typeface="Verdana"/>
            </a:endParaRPr>
          </a:p>
          <a:p>
            <a:endParaRPr lang="en-NZ" sz="1800" dirty="0">
              <a:latin typeface="Verdana"/>
              <a:ea typeface="Verdana"/>
              <a:cs typeface="Verdana"/>
            </a:endParaRPr>
          </a:p>
          <a:p>
            <a:r>
              <a:rPr lang="en-NZ" sz="1800" b="1">
                <a:latin typeface="Verdana"/>
                <a:ea typeface="Verdana"/>
                <a:cs typeface="Verdana"/>
              </a:rPr>
              <a:t>Building Information Modelling (BIM) (Process) </a:t>
            </a:r>
            <a:r>
              <a:rPr lang="en-NZ" sz="1800">
                <a:latin typeface="Verdana"/>
                <a:ea typeface="Verdana"/>
                <a:cs typeface="Verdana"/>
              </a:rPr>
              <a:t>– a collection of defined model uses, workflows, and modelling methods used to achieve specific, repeatable, and reliable information results from the model. Modelling methods affect the quality of the information generated from the model. When and why a model is used and shared impacts on the effective and efficient use of BIM for desired project outcomes and decision support.</a:t>
            </a:r>
            <a:endParaRPr lang="en-US" sz="1050"/>
          </a:p>
        </p:txBody>
      </p:sp>
      <p:sp>
        <p:nvSpPr>
          <p:cNvPr id="3" name="Title 2">
            <a:extLst>
              <a:ext uri="{FF2B5EF4-FFF2-40B4-BE49-F238E27FC236}">
                <a16:creationId xmlns:a16="http://schemas.microsoft.com/office/drawing/2014/main" id="{A296DD85-A0D6-452B-8F60-D4E1FD223E30}"/>
              </a:ext>
            </a:extLst>
          </p:cNvPr>
          <p:cNvSpPr>
            <a:spLocks noGrp="1"/>
          </p:cNvSpPr>
          <p:nvPr>
            <p:ph type="title"/>
          </p:nvPr>
        </p:nvSpPr>
        <p:spPr>
          <a:xfrm>
            <a:off x="1552950" y="380818"/>
            <a:ext cx="10504449" cy="508928"/>
          </a:xfrm>
        </p:spPr>
        <p:txBody>
          <a:bodyPr/>
          <a:lstStyle/>
          <a:p>
            <a:r>
              <a:rPr lang="en-US" sz="3200" b="1">
                <a:latin typeface="Verdana"/>
                <a:ea typeface="ＭＳ Ｐゴシック"/>
                <a:cs typeface="Verdana"/>
              </a:rPr>
              <a:t>BIM - What is in the acronym?</a:t>
            </a:r>
            <a:endParaRPr lang="en-US" sz="3200" b="1"/>
          </a:p>
        </p:txBody>
      </p:sp>
      <p:sp>
        <p:nvSpPr>
          <p:cNvPr id="4" name="TextBox 3">
            <a:extLst>
              <a:ext uri="{FF2B5EF4-FFF2-40B4-BE49-F238E27FC236}">
                <a16:creationId xmlns:a16="http://schemas.microsoft.com/office/drawing/2014/main" id="{40828462-8E07-4404-A2D8-716DD2A4A3B4}"/>
              </a:ext>
            </a:extLst>
          </p:cNvPr>
          <p:cNvSpPr txBox="1"/>
          <p:nvPr/>
        </p:nvSpPr>
        <p:spPr>
          <a:xfrm>
            <a:off x="10717427" y="6402858"/>
            <a:ext cx="153841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Arial"/>
                <a:ea typeface="ＭＳ Ｐゴシック"/>
                <a:cs typeface="Arial"/>
              </a:rPr>
              <a:t>BIMinNZ</a:t>
            </a:r>
            <a:endParaRPr lang="en-US"/>
          </a:p>
        </p:txBody>
      </p:sp>
    </p:spTree>
    <p:extLst>
      <p:ext uri="{BB962C8B-B14F-4D97-AF65-F5344CB8AC3E}">
        <p14:creationId xmlns:p14="http://schemas.microsoft.com/office/powerpoint/2010/main" val="2012738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2">
            <a:extLst>
              <a:ext uri="{FF2B5EF4-FFF2-40B4-BE49-F238E27FC236}">
                <a16:creationId xmlns:a16="http://schemas.microsoft.com/office/drawing/2014/main" id="{5E7D83C1-C28B-45B0-B8A1-C5ED4F7CCDA9}"/>
              </a:ext>
            </a:extLst>
          </p:cNvPr>
          <p:cNvSpPr>
            <a:spLocks noGrp="1"/>
          </p:cNvSpPr>
          <p:nvPr>
            <p:ph type="title"/>
          </p:nvPr>
        </p:nvSpPr>
        <p:spPr>
          <a:xfrm>
            <a:off x="1558925" y="314325"/>
            <a:ext cx="7877175" cy="508000"/>
          </a:xfrm>
        </p:spPr>
        <p:txBody>
          <a:bodyPr/>
          <a:lstStyle/>
          <a:p>
            <a:r>
              <a:rPr lang="en-NZ" altLang="en-US" dirty="0">
                <a:ea typeface="ＭＳ Ｐゴシック" panose="020B0600070205080204" pitchFamily="34" charset="-128"/>
              </a:rPr>
              <a:t>Useful links for BIM information</a:t>
            </a:r>
          </a:p>
        </p:txBody>
      </p:sp>
      <p:sp>
        <p:nvSpPr>
          <p:cNvPr id="29699" name="TextBox 2">
            <a:extLst>
              <a:ext uri="{FF2B5EF4-FFF2-40B4-BE49-F238E27FC236}">
                <a16:creationId xmlns:a16="http://schemas.microsoft.com/office/drawing/2014/main" id="{EA502416-3B23-47DA-BF28-3B0B72B420FC}"/>
              </a:ext>
            </a:extLst>
          </p:cNvPr>
          <p:cNvSpPr txBox="1">
            <a:spLocks noChangeArrowheads="1"/>
          </p:cNvSpPr>
          <p:nvPr/>
        </p:nvSpPr>
        <p:spPr bwMode="auto">
          <a:xfrm>
            <a:off x="1558925" y="2060575"/>
            <a:ext cx="787717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NZ" altLang="en-US" sz="2400"/>
              <a:t>BIM in NZ website, </a:t>
            </a:r>
            <a:r>
              <a:rPr lang="en-NZ" altLang="en-US" sz="2400">
                <a:hlinkClick r:id="rId2"/>
              </a:rPr>
              <a:t>https://www.biminnz.co.nz/</a:t>
            </a:r>
            <a:r>
              <a:rPr lang="en-NZ" altLang="en-US" sz="2400"/>
              <a:t> </a:t>
            </a:r>
          </a:p>
          <a:p>
            <a:endParaRPr lang="en-NZ" altLang="en-US" sz="2400"/>
          </a:p>
          <a:p>
            <a:r>
              <a:rPr lang="en-NZ" altLang="en-US" sz="2400" u="sng"/>
              <a:t>UK:</a:t>
            </a:r>
          </a:p>
          <a:p>
            <a:r>
              <a:rPr lang="en-NZ" altLang="en-US" sz="2400"/>
              <a:t>BIM+, </a:t>
            </a:r>
            <a:r>
              <a:rPr lang="en-NZ" altLang="en-US" sz="2400">
                <a:hlinkClick r:id="rId3"/>
              </a:rPr>
              <a:t>http://www.bimplus.co.uk/</a:t>
            </a:r>
            <a:r>
              <a:rPr lang="en-NZ" altLang="en-US" sz="2400"/>
              <a:t> </a:t>
            </a:r>
          </a:p>
          <a:p>
            <a:r>
              <a:rPr lang="en-NZ" altLang="en-US" sz="2400"/>
              <a:t>BIM level, </a:t>
            </a:r>
            <a:r>
              <a:rPr lang="en-NZ" altLang="en-US" sz="2400">
                <a:hlinkClick r:id="rId4"/>
              </a:rPr>
              <a:t>http://bim-level2.org/en/</a:t>
            </a:r>
            <a:r>
              <a:rPr lang="en-NZ" altLang="en-US" sz="2400"/>
              <a:t> </a:t>
            </a:r>
          </a:p>
          <a:p>
            <a:endParaRPr lang="en-NZ" altLang="en-US" sz="2400"/>
          </a:p>
          <a:p>
            <a:r>
              <a:rPr lang="en-NZ" altLang="en-US" sz="2400" u="sng"/>
              <a:t>International:</a:t>
            </a:r>
          </a:p>
          <a:p>
            <a:r>
              <a:rPr lang="en-NZ" altLang="en-US" sz="2400"/>
              <a:t>B1M, </a:t>
            </a:r>
            <a:r>
              <a:rPr lang="en-NZ" altLang="en-US" sz="2400">
                <a:hlinkClick r:id="rId5"/>
              </a:rPr>
              <a:t>https://www.theb1m.com/</a:t>
            </a:r>
            <a:endParaRPr lang="en-NZ" altLang="en-US" sz="2400"/>
          </a:p>
          <a:p>
            <a:r>
              <a:rPr lang="en-NZ" altLang="en-US" sz="2400"/>
              <a:t>buildingSMART, </a:t>
            </a:r>
            <a:r>
              <a:rPr lang="en-NZ" altLang="en-US" sz="2400">
                <a:hlinkClick r:id="rId6"/>
              </a:rPr>
              <a:t>https://www.buildingsmart.org/</a:t>
            </a:r>
            <a:r>
              <a:rPr lang="en-NZ" altLang="en-US" sz="2400"/>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Content Placeholder 1">
            <a:extLst>
              <a:ext uri="{FF2B5EF4-FFF2-40B4-BE49-F238E27FC236}">
                <a16:creationId xmlns:a16="http://schemas.microsoft.com/office/drawing/2014/main" id="{C4725304-76D9-441C-8BAE-1E2123141FA8}"/>
              </a:ext>
            </a:extLst>
          </p:cNvPr>
          <p:cNvSpPr>
            <a:spLocks noGrp="1"/>
          </p:cNvSpPr>
          <p:nvPr>
            <p:ph idx="1"/>
          </p:nvPr>
        </p:nvSpPr>
        <p:spPr>
          <a:xfrm>
            <a:off x="479425" y="1246188"/>
            <a:ext cx="11466513" cy="4619625"/>
          </a:xfrm>
        </p:spPr>
        <p:txBody>
          <a:bodyPr/>
          <a:lstStyle/>
          <a:p>
            <a:endParaRPr lang="en-NZ" altLang="en-US" sz="1800" dirty="0">
              <a:ea typeface="ＭＳ Ｐゴシック" panose="020B0600070205080204" pitchFamily="34" charset="-128"/>
            </a:endParaRPr>
          </a:p>
          <a:p>
            <a:r>
              <a:rPr lang="en-NZ" altLang="en-US" sz="1800">
                <a:latin typeface="Verdana"/>
                <a:ea typeface="ＭＳ Ｐゴシック"/>
                <a:cs typeface="Verdana"/>
              </a:rPr>
              <a:t>BIM in NZ (2021). NZ BIM Handbook. Available at </a:t>
            </a:r>
            <a:r>
              <a:rPr lang="en-NZ" altLang="en-US" sz="1800" dirty="0">
                <a:latin typeface="Verdana"/>
                <a:ea typeface="ＭＳ Ｐゴシック"/>
                <a:cs typeface="Verdana"/>
                <a:hlinkClick r:id="rId3"/>
              </a:rPr>
              <a:t>http://www.biminnz.co.nz</a:t>
            </a:r>
            <a:r>
              <a:rPr lang="en-NZ" altLang="en-US" sz="1800" dirty="0">
                <a:latin typeface="Verdana"/>
                <a:ea typeface="ＭＳ Ｐゴシック"/>
                <a:cs typeface="Verdana"/>
              </a:rPr>
              <a:t> </a:t>
            </a:r>
            <a:endParaRPr lang="en-NZ" altLang="en-US" sz="1800" dirty="0">
              <a:ea typeface="ＭＳ Ｐゴシック" panose="020B0600070205080204" pitchFamily="34" charset="-128"/>
            </a:endParaRPr>
          </a:p>
          <a:p>
            <a:r>
              <a:rPr lang="en-NZ" altLang="en-US" sz="1800" dirty="0" err="1">
                <a:latin typeface="Verdana"/>
                <a:ea typeface="ＭＳ Ｐゴシック"/>
              </a:rPr>
              <a:t>eBoss</a:t>
            </a:r>
            <a:r>
              <a:rPr lang="en-NZ" altLang="en-US" sz="1800" dirty="0">
                <a:latin typeface="Verdana"/>
                <a:ea typeface="ＭＳ Ｐゴシック"/>
              </a:rPr>
              <a:t> (2018-2020). BIM in new Zealand –an industry-wide view 2020. Baseline information on the use of BIM across the New Zealand construction industry. Available at </a:t>
            </a:r>
            <a:r>
              <a:rPr lang="en-NZ" altLang="en-US" sz="1800" dirty="0">
                <a:latin typeface="Verdana"/>
                <a:ea typeface="ＭＳ Ｐゴシック"/>
                <a:hlinkClick r:id="rId4"/>
              </a:rPr>
              <a:t>https://www.eboss.co.nz/assets/marketing/BIM-Survey/BIM-Benchmark-Survey-2018.pdf</a:t>
            </a:r>
            <a:r>
              <a:rPr lang="en-NZ" altLang="en-US" sz="1800" dirty="0">
                <a:latin typeface="Verdana"/>
                <a:ea typeface="ＭＳ Ｐゴシック"/>
              </a:rPr>
              <a:t> </a:t>
            </a:r>
            <a:endParaRPr lang="en-NZ" altLang="en-US" sz="1800" dirty="0">
              <a:ea typeface="ＭＳ Ｐゴシック" panose="020B0600070205080204" pitchFamily="34" charset="-128"/>
            </a:endParaRPr>
          </a:p>
          <a:p>
            <a:r>
              <a:rPr lang="en-NZ" altLang="en-US" sz="1800" dirty="0" err="1">
                <a:ea typeface="ＭＳ Ｐゴシック" panose="020B0600070205080204" pitchFamily="34" charset="-128"/>
              </a:rPr>
              <a:t>Shimonti</a:t>
            </a:r>
            <a:r>
              <a:rPr lang="en-NZ" altLang="en-US" sz="1800" dirty="0">
                <a:ea typeface="ＭＳ Ｐゴシック" panose="020B0600070205080204" pitchFamily="34" charset="-128"/>
              </a:rPr>
              <a:t>, P. (2018, Dec 15). BIM adoption around the world: how good are we? </a:t>
            </a:r>
            <a:r>
              <a:rPr lang="en-NZ" altLang="en-US" sz="1800" i="1" dirty="0">
                <a:ea typeface="ＭＳ Ｐゴシック" panose="020B0600070205080204" pitchFamily="34" charset="-128"/>
              </a:rPr>
              <a:t>Geospatial World. </a:t>
            </a:r>
            <a:r>
              <a:rPr lang="en-NZ" altLang="en-US" sz="1800" dirty="0">
                <a:ea typeface="ＭＳ Ｐゴシック" panose="020B0600070205080204" pitchFamily="34" charset="-128"/>
              </a:rPr>
              <a:t>Available at </a:t>
            </a:r>
            <a:r>
              <a:rPr lang="en-NZ" altLang="en-US" sz="1800" dirty="0">
                <a:ea typeface="ＭＳ Ｐゴシック" panose="020B0600070205080204" pitchFamily="34" charset="-128"/>
                <a:hlinkClick r:id="rId5"/>
              </a:rPr>
              <a:t>https://www.geospatialworld.net/article/bim-adoption-around-the-world-how-good-are-we/</a:t>
            </a:r>
            <a:r>
              <a:rPr lang="en-NZ" altLang="en-US" sz="1800" dirty="0">
                <a:ea typeface="ＭＳ Ｐゴシック" panose="020B0600070205080204" pitchFamily="34" charset="-128"/>
              </a:rPr>
              <a:t> </a:t>
            </a:r>
          </a:p>
          <a:p>
            <a:r>
              <a:rPr lang="en-NZ" altLang="en-US" sz="1800" dirty="0" err="1">
                <a:ea typeface="ＭＳ Ｐゴシック" panose="020B0600070205080204" pitchFamily="34" charset="-128"/>
              </a:rPr>
              <a:t>Hannell</a:t>
            </a:r>
            <a:r>
              <a:rPr lang="en-NZ" altLang="en-US" sz="1800" dirty="0">
                <a:ea typeface="ＭＳ Ｐゴシック" panose="020B0600070205080204" pitchFamily="34" charset="-128"/>
              </a:rPr>
              <a:t>, A. (2016, February 16). </a:t>
            </a:r>
            <a:r>
              <a:rPr lang="en-NZ" altLang="en-US" sz="1800" dirty="0" err="1">
                <a:ea typeface="ＭＳ Ｐゴシック" panose="020B0600070205080204" pitchFamily="34" charset="-128"/>
              </a:rPr>
              <a:t>Hannell</a:t>
            </a:r>
            <a:r>
              <a:rPr lang="en-NZ" altLang="en-US" sz="1800" dirty="0">
                <a:ea typeface="ＭＳ Ｐゴシック" panose="020B0600070205080204" pitchFamily="34" charset="-128"/>
              </a:rPr>
              <a:t> on BIM. Available at </a:t>
            </a:r>
            <a:r>
              <a:rPr lang="en-NZ" altLang="en-US" sz="1800" dirty="0">
                <a:ea typeface="ＭＳ Ｐゴシック" panose="020B0600070205080204" pitchFamily="34" charset="-128"/>
                <a:hlinkClick r:id="rId6"/>
              </a:rPr>
              <a:t>https://hannellbim.com/2016/02/16/bim-the-gartner-hype-cycle/</a:t>
            </a:r>
            <a:r>
              <a:rPr lang="en-NZ" altLang="en-US" sz="1800" dirty="0">
                <a:ea typeface="ＭＳ Ｐゴシック" panose="020B0600070205080204" pitchFamily="34" charset="-128"/>
              </a:rPr>
              <a:t> </a:t>
            </a:r>
          </a:p>
          <a:p>
            <a:r>
              <a:rPr lang="en-NZ" altLang="en-US" sz="1800" dirty="0">
                <a:latin typeface="Verdana"/>
                <a:ea typeface="ＭＳ Ｐゴシック"/>
              </a:rPr>
              <a:t>NBS (2020). National BIM report 2020. Available at </a:t>
            </a:r>
            <a:r>
              <a:rPr lang="en-NZ" altLang="en-US" sz="1800" dirty="0">
                <a:latin typeface="Verdana"/>
                <a:ea typeface="ＭＳ Ｐゴシック"/>
                <a:hlinkClick r:id="rId7"/>
              </a:rPr>
              <a:t>https://www.thenbs.com/knowledge/the-national-bim-report-2018</a:t>
            </a:r>
            <a:r>
              <a:rPr lang="en-NZ" altLang="en-US" sz="1800" dirty="0">
                <a:latin typeface="Verdana"/>
                <a:ea typeface="ＭＳ Ｐゴシック"/>
              </a:rPr>
              <a:t> </a:t>
            </a:r>
            <a:endParaRPr lang="en-NZ" altLang="en-US" sz="1800" dirty="0">
              <a:ea typeface="ＭＳ Ｐゴシック" panose="020B0600070205080204" pitchFamily="34" charset="-128"/>
            </a:endParaRPr>
          </a:p>
          <a:p>
            <a:endParaRPr lang="en-NZ" altLang="en-US" sz="1800" dirty="0">
              <a:ea typeface="ＭＳ Ｐゴシック" panose="020B0600070205080204" pitchFamily="34" charset="-128"/>
            </a:endParaRPr>
          </a:p>
        </p:txBody>
      </p:sp>
      <p:sp>
        <p:nvSpPr>
          <p:cNvPr id="69635" name="Title 2">
            <a:extLst>
              <a:ext uri="{FF2B5EF4-FFF2-40B4-BE49-F238E27FC236}">
                <a16:creationId xmlns:a16="http://schemas.microsoft.com/office/drawing/2014/main" id="{4110F0AA-A577-4477-961C-B62865E767C2}"/>
              </a:ext>
            </a:extLst>
          </p:cNvPr>
          <p:cNvSpPr>
            <a:spLocks noGrp="1"/>
          </p:cNvSpPr>
          <p:nvPr>
            <p:ph type="title"/>
          </p:nvPr>
        </p:nvSpPr>
        <p:spPr>
          <a:xfrm>
            <a:off x="1552575" y="463550"/>
            <a:ext cx="10504488" cy="508000"/>
          </a:xfrm>
        </p:spPr>
        <p:txBody>
          <a:bodyPr/>
          <a:lstStyle/>
          <a:p>
            <a:r>
              <a:rPr lang="en-NZ" altLang="en-US">
                <a:ea typeface="ＭＳ Ｐゴシック" panose="020B0600070205080204" pitchFamily="34" charset="-128"/>
              </a:rPr>
              <a:t>Sources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635378-750E-4CFB-8648-27874E348069}"/>
              </a:ext>
            </a:extLst>
          </p:cNvPr>
          <p:cNvSpPr>
            <a:spLocks noGrp="1"/>
          </p:cNvSpPr>
          <p:nvPr>
            <p:ph idx="1"/>
          </p:nvPr>
        </p:nvSpPr>
        <p:spPr/>
        <p:txBody>
          <a:bodyPr/>
          <a:lstStyle/>
          <a:p>
            <a:r>
              <a:rPr lang="en-US" sz="4000" b="1" dirty="0">
                <a:latin typeface="Verdana"/>
                <a:ea typeface="Verdana"/>
                <a:cs typeface="Verdana"/>
                <a:hlinkClick r:id="rId2"/>
              </a:rPr>
              <a:t>BIM</a:t>
            </a:r>
            <a:r>
              <a:rPr lang="en-US" sz="4000" b="1" dirty="0">
                <a:latin typeface="Verdana"/>
                <a:ea typeface="Verdana"/>
                <a:cs typeface="Verdana"/>
              </a:rPr>
              <a:t> </a:t>
            </a:r>
            <a:r>
              <a:rPr lang="en-US" sz="1800">
                <a:latin typeface="Verdana"/>
                <a:ea typeface="Verdana"/>
                <a:cs typeface="Verdana"/>
              </a:rPr>
              <a:t>(in 1 minute)</a:t>
            </a:r>
            <a:endParaRPr lang="en-US" sz="4000" b="1" dirty="0">
              <a:latin typeface="Verdana"/>
              <a:ea typeface="Verdana"/>
              <a:cs typeface="Verdana"/>
            </a:endParaRPr>
          </a:p>
          <a:p>
            <a:r>
              <a:rPr lang="en-US" sz="4000" b="1" dirty="0">
                <a:latin typeface="Verdana"/>
                <a:ea typeface="Verdana"/>
                <a:cs typeface="Verdana"/>
                <a:hlinkClick r:id="rId3"/>
              </a:rPr>
              <a:t>BIM</a:t>
            </a:r>
            <a:r>
              <a:rPr lang="en-US" sz="4000" b="1" dirty="0">
                <a:latin typeface="Verdana"/>
                <a:ea typeface="Verdana"/>
                <a:cs typeface="Verdana"/>
              </a:rPr>
              <a:t> </a:t>
            </a:r>
            <a:r>
              <a:rPr lang="en-US" sz="1800">
                <a:latin typeface="Verdana"/>
                <a:ea typeface="Verdana"/>
                <a:cs typeface="Verdana"/>
              </a:rPr>
              <a:t>(more)</a:t>
            </a:r>
          </a:p>
        </p:txBody>
      </p:sp>
      <p:sp>
        <p:nvSpPr>
          <p:cNvPr id="5" name="Title 2">
            <a:extLst>
              <a:ext uri="{FF2B5EF4-FFF2-40B4-BE49-F238E27FC236}">
                <a16:creationId xmlns:a16="http://schemas.microsoft.com/office/drawing/2014/main" id="{BF56C6A1-31DB-4238-883B-0E042FB68430}"/>
              </a:ext>
            </a:extLst>
          </p:cNvPr>
          <p:cNvSpPr txBox="1">
            <a:spLocks/>
          </p:cNvSpPr>
          <p:nvPr/>
        </p:nvSpPr>
        <p:spPr bwMode="auto">
          <a:xfrm>
            <a:off x="1264626" y="319034"/>
            <a:ext cx="10504449" cy="508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400" kern="1200">
                <a:solidFill>
                  <a:schemeClr val="bg1"/>
                </a:solidFill>
                <a:latin typeface="Verdana" pitchFamily="34" charset="0"/>
                <a:ea typeface="ＭＳ Ｐゴシック" charset="0"/>
                <a:cs typeface="Verdana" pitchFamily="34" charset="0"/>
              </a:defRPr>
            </a:lvl1pPr>
            <a:lvl2pPr algn="l" defTabSz="457200" rtl="0" eaLnBrk="0" fontAlgn="base" hangingPunct="0">
              <a:spcBef>
                <a:spcPct val="0"/>
              </a:spcBef>
              <a:spcAft>
                <a:spcPct val="0"/>
              </a:spcAft>
              <a:defRPr sz="3200">
                <a:solidFill>
                  <a:srgbClr val="404040"/>
                </a:solidFill>
                <a:latin typeface="Verdana" pitchFamily="34" charset="0"/>
                <a:ea typeface="ＭＳ Ｐゴシック" charset="0"/>
                <a:cs typeface="Verdana" pitchFamily="34" charset="0"/>
              </a:defRPr>
            </a:lvl2pPr>
            <a:lvl3pPr algn="l" defTabSz="457200" rtl="0" eaLnBrk="0" fontAlgn="base" hangingPunct="0">
              <a:spcBef>
                <a:spcPct val="0"/>
              </a:spcBef>
              <a:spcAft>
                <a:spcPct val="0"/>
              </a:spcAft>
              <a:defRPr sz="3200">
                <a:solidFill>
                  <a:srgbClr val="404040"/>
                </a:solidFill>
                <a:latin typeface="Verdana" pitchFamily="34" charset="0"/>
                <a:ea typeface="ＭＳ Ｐゴシック" charset="0"/>
                <a:cs typeface="Verdana" pitchFamily="34" charset="0"/>
              </a:defRPr>
            </a:lvl3pPr>
            <a:lvl4pPr algn="l" defTabSz="457200" rtl="0" eaLnBrk="0" fontAlgn="base" hangingPunct="0">
              <a:spcBef>
                <a:spcPct val="0"/>
              </a:spcBef>
              <a:spcAft>
                <a:spcPct val="0"/>
              </a:spcAft>
              <a:defRPr sz="3200">
                <a:solidFill>
                  <a:srgbClr val="404040"/>
                </a:solidFill>
                <a:latin typeface="Verdana" pitchFamily="34" charset="0"/>
                <a:ea typeface="ＭＳ Ｐゴシック" charset="0"/>
                <a:cs typeface="Verdana" pitchFamily="34" charset="0"/>
              </a:defRPr>
            </a:lvl4pPr>
            <a:lvl5pPr algn="l" defTabSz="457200" rtl="0" eaLnBrk="0" fontAlgn="base" hangingPunct="0">
              <a:spcBef>
                <a:spcPct val="0"/>
              </a:spcBef>
              <a:spcAft>
                <a:spcPct val="0"/>
              </a:spcAft>
              <a:defRPr sz="3200">
                <a:solidFill>
                  <a:srgbClr val="404040"/>
                </a:solidFill>
                <a:latin typeface="Verdana" pitchFamily="34" charset="0"/>
                <a:ea typeface="ＭＳ Ｐゴシック" charset="0"/>
                <a:cs typeface="Verdana"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en-US" sz="3200" b="1">
                <a:latin typeface="Verdana"/>
                <a:ea typeface="ＭＳ Ｐゴシック"/>
                <a:cs typeface="Verdana"/>
              </a:rPr>
              <a:t>BIM - What is in the acronym?</a:t>
            </a:r>
            <a:endParaRPr lang="en-US" sz="3200" b="1"/>
          </a:p>
        </p:txBody>
      </p:sp>
    </p:spTree>
    <p:extLst>
      <p:ext uri="{BB962C8B-B14F-4D97-AF65-F5344CB8AC3E}">
        <p14:creationId xmlns:p14="http://schemas.microsoft.com/office/powerpoint/2010/main" val="2465841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2">
            <a:extLst>
              <a:ext uri="{FF2B5EF4-FFF2-40B4-BE49-F238E27FC236}">
                <a16:creationId xmlns:a16="http://schemas.microsoft.com/office/drawing/2014/main" id="{606C9BC9-976B-421B-ACE4-B1706B17B9A2}"/>
              </a:ext>
            </a:extLst>
          </p:cNvPr>
          <p:cNvSpPr>
            <a:spLocks noGrp="1"/>
          </p:cNvSpPr>
          <p:nvPr>
            <p:ph type="title"/>
          </p:nvPr>
        </p:nvSpPr>
        <p:spPr>
          <a:xfrm>
            <a:off x="2423592" y="630329"/>
            <a:ext cx="7878763" cy="509587"/>
          </a:xfrm>
        </p:spPr>
        <p:txBody>
          <a:bodyPr/>
          <a:lstStyle/>
          <a:p>
            <a:r>
              <a:rPr lang="en-NZ" altLang="en-US" dirty="0">
                <a:ea typeface="ＭＳ Ｐゴシック" panose="020B0600070205080204" pitchFamily="34" charset="-128"/>
              </a:rPr>
              <a:t>Life-cycle cost and data management</a:t>
            </a:r>
            <a:br>
              <a:rPr lang="en-NZ" altLang="en-US" dirty="0">
                <a:ea typeface="ＭＳ Ｐゴシック" panose="020B0600070205080204" pitchFamily="34" charset="-128"/>
              </a:rPr>
            </a:br>
            <a:br>
              <a:rPr lang="en-NZ" altLang="en-US" dirty="0">
                <a:ea typeface="ＭＳ Ｐゴシック" panose="020B0600070205080204" pitchFamily="34" charset="-128"/>
              </a:rPr>
            </a:br>
            <a:endParaRPr lang="en-NZ" altLang="en-US" dirty="0">
              <a:ea typeface="ＭＳ Ｐゴシック" panose="020B0600070205080204" pitchFamily="34" charset="-128"/>
            </a:endParaRPr>
          </a:p>
        </p:txBody>
      </p:sp>
      <p:sp>
        <p:nvSpPr>
          <p:cNvPr id="30724" name="TextBox 4">
            <a:extLst>
              <a:ext uri="{FF2B5EF4-FFF2-40B4-BE49-F238E27FC236}">
                <a16:creationId xmlns:a16="http://schemas.microsoft.com/office/drawing/2014/main" id="{625562F2-092B-4EB9-9E9B-12F9E5E04FB2}"/>
              </a:ext>
            </a:extLst>
          </p:cNvPr>
          <p:cNvSpPr txBox="1">
            <a:spLocks noChangeArrowheads="1"/>
          </p:cNvSpPr>
          <p:nvPr/>
        </p:nvSpPr>
        <p:spPr bwMode="auto">
          <a:xfrm>
            <a:off x="9907588" y="6419850"/>
            <a:ext cx="1766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404040"/>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rgbClr val="404040"/>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rgbClr val="404040"/>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rgbClr val="404040"/>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rgbClr val="404040"/>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ＭＳ Ｐゴシック" panose="020B0600070205080204" pitchFamily="34" charset="-128"/>
              </a:defRPr>
            </a:lvl9pPr>
          </a:lstStyle>
          <a:p>
            <a:pPr>
              <a:spcBef>
                <a:spcPct val="0"/>
              </a:spcBef>
              <a:buFontTx/>
              <a:buNone/>
            </a:pPr>
            <a:r>
              <a:rPr lang="en-NZ" altLang="en-US" sz="1400" i="1">
                <a:solidFill>
                  <a:schemeClr val="tx1"/>
                </a:solidFill>
                <a:latin typeface="Arial" panose="020B0604020202020204" pitchFamily="34" charset="0"/>
              </a:rPr>
              <a:t>- NZ BIM Handbook</a:t>
            </a:r>
          </a:p>
        </p:txBody>
      </p:sp>
      <p:pic>
        <p:nvPicPr>
          <p:cNvPr id="3" name="Picture 2"/>
          <p:cNvPicPr>
            <a:picLocks noChangeAspect="1"/>
          </p:cNvPicPr>
          <p:nvPr/>
        </p:nvPicPr>
        <p:blipFill>
          <a:blip r:embed="rId3"/>
          <a:stretch>
            <a:fillRect/>
          </a:stretch>
        </p:blipFill>
        <p:spPr>
          <a:xfrm>
            <a:off x="119337" y="4933074"/>
            <a:ext cx="1372987" cy="1752933"/>
          </a:xfrm>
          <a:prstGeom prst="rect">
            <a:avLst/>
          </a:prstGeom>
        </p:spPr>
      </p:pic>
      <p:pic>
        <p:nvPicPr>
          <p:cNvPr id="6" name="Picture 5"/>
          <p:cNvPicPr>
            <a:picLocks noChangeAspect="1"/>
          </p:cNvPicPr>
          <p:nvPr/>
        </p:nvPicPr>
        <p:blipFill>
          <a:blip r:embed="rId4"/>
          <a:stretch>
            <a:fillRect/>
          </a:stretch>
        </p:blipFill>
        <p:spPr>
          <a:xfrm>
            <a:off x="1521730" y="3642178"/>
            <a:ext cx="1512168" cy="2616603"/>
          </a:xfrm>
          <a:prstGeom prst="rect">
            <a:avLst/>
          </a:prstGeom>
        </p:spPr>
      </p:pic>
      <p:pic>
        <p:nvPicPr>
          <p:cNvPr id="7" name="Picture 6"/>
          <p:cNvPicPr>
            <a:picLocks noChangeAspect="1"/>
          </p:cNvPicPr>
          <p:nvPr/>
        </p:nvPicPr>
        <p:blipFill>
          <a:blip r:embed="rId5"/>
          <a:stretch>
            <a:fillRect/>
          </a:stretch>
        </p:blipFill>
        <p:spPr>
          <a:xfrm>
            <a:off x="3058641" y="1989472"/>
            <a:ext cx="3050386" cy="2961008"/>
          </a:xfrm>
          <a:prstGeom prst="rect">
            <a:avLst/>
          </a:prstGeom>
        </p:spPr>
      </p:pic>
      <p:grpSp>
        <p:nvGrpSpPr>
          <p:cNvPr id="9" name="Group 8"/>
          <p:cNvGrpSpPr/>
          <p:nvPr/>
        </p:nvGrpSpPr>
        <p:grpSpPr>
          <a:xfrm>
            <a:off x="5985843" y="1397605"/>
            <a:ext cx="5688632" cy="5031373"/>
            <a:chOff x="6240016" y="1513864"/>
            <a:chExt cx="5688632" cy="5031373"/>
          </a:xfrm>
        </p:grpSpPr>
        <p:pic>
          <p:nvPicPr>
            <p:cNvPr id="2" name="Picture 1"/>
            <p:cNvPicPr>
              <a:picLocks noChangeAspect="1"/>
            </p:cNvPicPr>
            <p:nvPr/>
          </p:nvPicPr>
          <p:blipFill>
            <a:blip r:embed="rId6"/>
            <a:stretch>
              <a:fillRect/>
            </a:stretch>
          </p:blipFill>
          <p:spPr>
            <a:xfrm>
              <a:off x="6240016" y="1513864"/>
              <a:ext cx="5688632" cy="5031373"/>
            </a:xfrm>
            <a:prstGeom prst="rect">
              <a:avLst/>
            </a:prstGeom>
          </p:spPr>
        </p:pic>
        <p:sp>
          <p:nvSpPr>
            <p:cNvPr id="8" name="TextBox 7"/>
            <p:cNvSpPr txBox="1"/>
            <p:nvPr/>
          </p:nvSpPr>
          <p:spPr>
            <a:xfrm>
              <a:off x="8040217" y="3212976"/>
              <a:ext cx="2016223" cy="1477328"/>
            </a:xfrm>
            <a:prstGeom prst="rect">
              <a:avLst/>
            </a:prstGeom>
            <a:solidFill>
              <a:schemeClr val="bg1"/>
            </a:solidFill>
          </p:spPr>
          <p:txBody>
            <a:bodyPr wrap="square" rtlCol="0">
              <a:spAutoFit/>
            </a:bodyPr>
            <a:lstStyle/>
            <a:p>
              <a:pPr algn="ctr"/>
              <a:endParaRPr lang="en-NZ" b="1" dirty="0">
                <a:solidFill>
                  <a:schemeClr val="accent1">
                    <a:lumMod val="75000"/>
                  </a:schemeClr>
                </a:solidFill>
              </a:endParaRPr>
            </a:p>
            <a:p>
              <a:pPr algn="ctr"/>
              <a:r>
                <a:rPr lang="en-NZ" b="1" dirty="0">
                  <a:solidFill>
                    <a:schemeClr val="accent1">
                      <a:lumMod val="75000"/>
                    </a:schemeClr>
                  </a:solidFill>
                </a:rPr>
                <a:t>BUILDING INFORMATION MANAGEMENT</a:t>
              </a:r>
            </a:p>
            <a:p>
              <a:pPr algn="ctr"/>
              <a:endParaRPr lang="en-NZ" b="1" dirty="0">
                <a:solidFill>
                  <a:schemeClr val="accent1">
                    <a:lumMod val="75000"/>
                  </a:schemeClr>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2">
            <a:extLst>
              <a:ext uri="{FF2B5EF4-FFF2-40B4-BE49-F238E27FC236}">
                <a16:creationId xmlns:a16="http://schemas.microsoft.com/office/drawing/2014/main" id="{5B265755-6345-4322-9C3C-D3B71F43074B}"/>
              </a:ext>
            </a:extLst>
          </p:cNvPr>
          <p:cNvSpPr>
            <a:spLocks noGrp="1"/>
          </p:cNvSpPr>
          <p:nvPr>
            <p:ph type="title"/>
          </p:nvPr>
        </p:nvSpPr>
        <p:spPr>
          <a:xfrm>
            <a:off x="1416050" y="511175"/>
            <a:ext cx="7878763" cy="509588"/>
          </a:xfrm>
        </p:spPr>
        <p:txBody>
          <a:bodyPr/>
          <a:lstStyle/>
          <a:p>
            <a:r>
              <a:rPr lang="en-NZ" altLang="en-US" dirty="0">
                <a:ea typeface="ＭＳ Ｐゴシック" panose="020B0600070205080204" pitchFamily="34" charset="-128"/>
              </a:rPr>
              <a:t>BIM Uses during project life cycle</a:t>
            </a:r>
            <a:br>
              <a:rPr lang="en-NZ" altLang="en-US" dirty="0">
                <a:ea typeface="ＭＳ Ｐゴシック" panose="020B0600070205080204" pitchFamily="34" charset="-128"/>
              </a:rPr>
            </a:br>
            <a:br>
              <a:rPr lang="en-NZ" altLang="en-US" dirty="0">
                <a:ea typeface="ＭＳ Ｐゴシック" panose="020B0600070205080204" pitchFamily="34" charset="-128"/>
              </a:rPr>
            </a:br>
            <a:endParaRPr lang="en-NZ" altLang="en-US" dirty="0">
              <a:ea typeface="ＭＳ Ｐゴシック" panose="020B0600070205080204" pitchFamily="34" charset="-128"/>
            </a:endParaRPr>
          </a:p>
        </p:txBody>
      </p:sp>
      <p:pic>
        <p:nvPicPr>
          <p:cNvPr id="32771" name="Picture 1">
            <a:extLst>
              <a:ext uri="{FF2B5EF4-FFF2-40B4-BE49-F238E27FC236}">
                <a16:creationId xmlns:a16="http://schemas.microsoft.com/office/drawing/2014/main" id="{DD4A0C66-39C4-4345-A19E-110D7D744CE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765175"/>
            <a:ext cx="9144000"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2">
            <a:extLst>
              <a:ext uri="{FF2B5EF4-FFF2-40B4-BE49-F238E27FC236}">
                <a16:creationId xmlns:a16="http://schemas.microsoft.com/office/drawing/2014/main" id="{1A62FF87-F284-4D74-89F2-BACE76D6A352}"/>
              </a:ext>
            </a:extLst>
          </p:cNvPr>
          <p:cNvSpPr>
            <a:spLocks noGrp="1"/>
          </p:cNvSpPr>
          <p:nvPr>
            <p:ph type="title"/>
          </p:nvPr>
        </p:nvSpPr>
        <p:spPr>
          <a:xfrm>
            <a:off x="1493838" y="188913"/>
            <a:ext cx="7877175" cy="508000"/>
          </a:xfrm>
        </p:spPr>
        <p:txBody>
          <a:bodyPr/>
          <a:lstStyle/>
          <a:p>
            <a:r>
              <a:rPr lang="en-NZ" altLang="en-US">
                <a:ea typeface="ＭＳ Ｐゴシック" panose="020B0600070205080204" pitchFamily="34" charset="-128"/>
              </a:rPr>
              <a:t>BIM adoption globally</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1384" y="0"/>
            <a:ext cx="11064552" cy="6805039"/>
          </a:xfrm>
          <a:prstGeom prst="rect">
            <a:avLst/>
          </a:prstGeom>
        </p:spPr>
      </p:pic>
      <p:sp>
        <p:nvSpPr>
          <p:cNvPr id="3" name="TextBox 2"/>
          <p:cNvSpPr txBox="1"/>
          <p:nvPr/>
        </p:nvSpPr>
        <p:spPr>
          <a:xfrm>
            <a:off x="10416480" y="6488668"/>
            <a:ext cx="1864613" cy="369332"/>
          </a:xfrm>
          <a:prstGeom prst="rect">
            <a:avLst/>
          </a:prstGeom>
          <a:noFill/>
        </p:spPr>
        <p:txBody>
          <a:bodyPr wrap="none" rtlCol="0">
            <a:spAutoFit/>
          </a:bodyPr>
          <a:lstStyle/>
          <a:p>
            <a:r>
              <a:rPr lang="en-NZ" dirty="0"/>
              <a:t>- </a:t>
            </a:r>
            <a:r>
              <a:rPr lang="en-NZ" dirty="0" err="1"/>
              <a:t>Shimonti</a:t>
            </a:r>
            <a:r>
              <a:rPr lang="en-NZ" dirty="0"/>
              <a:t>, 2018</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TextBox 6">
            <a:extLst>
              <a:ext uri="{FF2B5EF4-FFF2-40B4-BE49-F238E27FC236}">
                <a16:creationId xmlns:a16="http://schemas.microsoft.com/office/drawing/2014/main" id="{7DD539E7-D13A-4E8E-82C2-261479B95BA5}"/>
              </a:ext>
            </a:extLst>
          </p:cNvPr>
          <p:cNvSpPr txBox="1">
            <a:spLocks noChangeArrowheads="1"/>
          </p:cNvSpPr>
          <p:nvPr/>
        </p:nvSpPr>
        <p:spPr bwMode="auto">
          <a:xfrm>
            <a:off x="10787454" y="6435921"/>
            <a:ext cx="12543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NZ" altLang="en-US" sz="1400" i="1" dirty="0">
                <a:latin typeface="Arial"/>
                <a:ea typeface="ＭＳ Ｐゴシック"/>
                <a:cs typeface="Arial"/>
              </a:rPr>
              <a:t>- NBS, 2020</a:t>
            </a:r>
            <a:endParaRPr lang="en-NZ" altLang="en-US" sz="1400" i="1" dirty="0"/>
          </a:p>
        </p:txBody>
      </p:sp>
      <p:pic>
        <p:nvPicPr>
          <p:cNvPr id="2" name="Picture 2" descr="Chart, bar chart&#10;&#10;Description automatically generated">
            <a:extLst>
              <a:ext uri="{FF2B5EF4-FFF2-40B4-BE49-F238E27FC236}">
                <a16:creationId xmlns:a16="http://schemas.microsoft.com/office/drawing/2014/main" id="{25D3DED8-042D-4C9C-977D-9CD3E2D78DFB}"/>
              </a:ext>
            </a:extLst>
          </p:cNvPr>
          <p:cNvPicPr>
            <a:picLocks noChangeAspect="1"/>
          </p:cNvPicPr>
          <p:nvPr/>
        </p:nvPicPr>
        <p:blipFill>
          <a:blip r:embed="rId2"/>
          <a:stretch>
            <a:fillRect/>
          </a:stretch>
        </p:blipFill>
        <p:spPr>
          <a:xfrm>
            <a:off x="1063818" y="137379"/>
            <a:ext cx="8767919" cy="6717300"/>
          </a:xfrm>
          <a:prstGeom prst="rect">
            <a:avLst/>
          </a:prstGeom>
        </p:spPr>
      </p:pic>
      <p:sp>
        <p:nvSpPr>
          <p:cNvPr id="39938" name="Title 3">
            <a:extLst>
              <a:ext uri="{FF2B5EF4-FFF2-40B4-BE49-F238E27FC236}">
                <a16:creationId xmlns:a16="http://schemas.microsoft.com/office/drawing/2014/main" id="{B4C7534A-C981-4FAE-B0BF-CD8FF8FFBDBE}"/>
              </a:ext>
            </a:extLst>
          </p:cNvPr>
          <p:cNvSpPr>
            <a:spLocks noGrp="1"/>
          </p:cNvSpPr>
          <p:nvPr>
            <p:ph type="title"/>
          </p:nvPr>
        </p:nvSpPr>
        <p:spPr>
          <a:xfrm>
            <a:off x="1204232" y="278493"/>
            <a:ext cx="10504488" cy="508000"/>
          </a:xfrm>
        </p:spPr>
        <p:txBody>
          <a:bodyPr/>
          <a:lstStyle/>
          <a:p>
            <a:r>
              <a:rPr lang="en-NZ" altLang="en-US">
                <a:solidFill>
                  <a:srgbClr val="000000"/>
                </a:solidFill>
                <a:ea typeface="ＭＳ Ｐゴシック" panose="020B0600070205080204" pitchFamily="34" charset="-128"/>
              </a:rPr>
              <a:t>BIM adoption in UK</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19910-BF8A-46A2-BB76-3F1122FF100D}"/>
              </a:ext>
            </a:extLst>
          </p:cNvPr>
          <p:cNvSpPr>
            <a:spLocks noGrp="1"/>
          </p:cNvSpPr>
          <p:nvPr>
            <p:ph type="title"/>
          </p:nvPr>
        </p:nvSpPr>
        <p:spPr>
          <a:xfrm>
            <a:off x="1758897" y="899233"/>
            <a:ext cx="9918615" cy="508928"/>
          </a:xfrm>
        </p:spPr>
        <p:txBody>
          <a:bodyPr/>
          <a:lstStyle/>
          <a:p>
            <a:r>
              <a:rPr lang="en-US" dirty="0">
                <a:solidFill>
                  <a:srgbClr val="FFFFFF"/>
                </a:solidFill>
                <a:latin typeface="Verdana"/>
                <a:ea typeface="ＭＳ Ｐゴシック"/>
              </a:rPr>
              <a:t>BIM in NZ website</a:t>
            </a:r>
            <a:endParaRPr lang="en-US" dirty="0">
              <a:solidFill>
                <a:srgbClr val="FFFFFF"/>
              </a:solidFill>
            </a:endParaRPr>
          </a:p>
        </p:txBody>
      </p:sp>
      <p:sp>
        <p:nvSpPr>
          <p:cNvPr id="3" name="Content Placeholder 2">
            <a:extLst>
              <a:ext uri="{FF2B5EF4-FFF2-40B4-BE49-F238E27FC236}">
                <a16:creationId xmlns:a16="http://schemas.microsoft.com/office/drawing/2014/main" id="{98D0C808-2011-412C-B52C-9EF4E879C297}"/>
              </a:ext>
            </a:extLst>
          </p:cNvPr>
          <p:cNvSpPr>
            <a:spLocks noGrp="1"/>
          </p:cNvSpPr>
          <p:nvPr>
            <p:ph idx="1"/>
          </p:nvPr>
        </p:nvSpPr>
        <p:spPr>
          <a:xfrm>
            <a:off x="1491942" y="2570233"/>
            <a:ext cx="9918615" cy="2824823"/>
          </a:xfrm>
        </p:spPr>
        <p:txBody>
          <a:bodyPr/>
          <a:lstStyle/>
          <a:p>
            <a:r>
              <a:rPr lang="en-US" sz="3600" dirty="0">
                <a:latin typeface="Verdana"/>
                <a:ea typeface="Verdana"/>
                <a:hlinkClick r:id="rId2"/>
              </a:rPr>
              <a:t>www.biminnz.co.nz</a:t>
            </a:r>
            <a:endParaRPr lang="en-US" sz="3600" dirty="0"/>
          </a:p>
        </p:txBody>
      </p:sp>
    </p:spTree>
    <p:extLst>
      <p:ext uri="{BB962C8B-B14F-4D97-AF65-F5344CB8AC3E}">
        <p14:creationId xmlns:p14="http://schemas.microsoft.com/office/powerpoint/2010/main" val="1735735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D2B6A9-22AB-4D42-9FEC-8695912DAF76}"/>
              </a:ext>
            </a:extLst>
          </p:cNvPr>
          <p:cNvSpPr>
            <a:spLocks noGrp="1"/>
          </p:cNvSpPr>
          <p:nvPr>
            <p:ph idx="1"/>
          </p:nvPr>
        </p:nvSpPr>
        <p:spPr>
          <a:xfrm>
            <a:off x="1255713" y="2060575"/>
            <a:ext cx="10169525" cy="4106863"/>
          </a:xfrm>
        </p:spPr>
        <p:txBody>
          <a:bodyPr/>
          <a:lstStyle/>
          <a:p>
            <a:pPr>
              <a:defRPr/>
            </a:pPr>
            <a:r>
              <a:rPr lang="en-NZ" dirty="0" err="1"/>
              <a:t>Eboss</a:t>
            </a:r>
            <a:r>
              <a:rPr lang="en-NZ" dirty="0"/>
              <a:t> surveys </a:t>
            </a:r>
          </a:p>
          <a:p>
            <a:pPr marL="342900" indent="-342900">
              <a:buFont typeface="Arial" panose="020B0604020202020204" pitchFamily="34" charset="0"/>
              <a:buChar char="•"/>
              <a:defRPr/>
            </a:pPr>
            <a:r>
              <a:rPr lang="en-NZ" dirty="0"/>
              <a:t>2014 </a:t>
            </a:r>
            <a:r>
              <a:rPr lang="en-NZ" dirty="0">
                <a:sym typeface="Wingdings" panose="05000000000000000000" pitchFamily="2" charset="2"/>
              </a:rPr>
              <a:t> </a:t>
            </a:r>
            <a:r>
              <a:rPr lang="en-NZ" dirty="0"/>
              <a:t>Industry group - 46 individuals/23 businesses, </a:t>
            </a:r>
            <a:r>
              <a:rPr lang="en-NZ" sz="1800" b="1" dirty="0"/>
              <a:t>identified as key users of BIM</a:t>
            </a:r>
          </a:p>
          <a:p>
            <a:pPr marL="342900" indent="-342900">
              <a:buFont typeface="Arial" panose="020B0604020202020204" pitchFamily="34" charset="0"/>
              <a:buChar char="•"/>
              <a:defRPr/>
            </a:pPr>
            <a:r>
              <a:rPr lang="en-NZ" dirty="0"/>
              <a:t>2016 </a:t>
            </a:r>
            <a:r>
              <a:rPr lang="en-NZ" dirty="0">
                <a:sym typeface="Wingdings" panose="05000000000000000000" pitchFamily="2" charset="2"/>
              </a:rPr>
              <a:t> P</a:t>
            </a:r>
            <a:r>
              <a:rPr lang="en-NZ" dirty="0"/>
              <a:t>roperty/asset management group – 44 individuals/11 businesses</a:t>
            </a:r>
          </a:p>
          <a:p>
            <a:pPr marL="342900" indent="-342900">
              <a:buFont typeface="Arial" panose="020B0604020202020204" pitchFamily="34" charset="0"/>
              <a:buChar char="•"/>
              <a:defRPr/>
            </a:pPr>
            <a:r>
              <a:rPr lang="en-NZ" dirty="0">
                <a:latin typeface="Verdana"/>
                <a:ea typeface="Verdana"/>
              </a:rPr>
              <a:t>2020 --&gt; Sub-contractors separately</a:t>
            </a:r>
            <a:endParaRPr lang="en-NZ" dirty="0"/>
          </a:p>
        </p:txBody>
      </p:sp>
      <p:sp>
        <p:nvSpPr>
          <p:cNvPr id="40963" name="Title 2">
            <a:extLst>
              <a:ext uri="{FF2B5EF4-FFF2-40B4-BE49-F238E27FC236}">
                <a16:creationId xmlns:a16="http://schemas.microsoft.com/office/drawing/2014/main" id="{F42C329A-5C4C-4559-B1B8-01C17F04C4A8}"/>
              </a:ext>
            </a:extLst>
          </p:cNvPr>
          <p:cNvSpPr>
            <a:spLocks noGrp="1"/>
          </p:cNvSpPr>
          <p:nvPr>
            <p:ph type="title"/>
          </p:nvPr>
        </p:nvSpPr>
        <p:spPr>
          <a:xfrm>
            <a:off x="1260475" y="332656"/>
            <a:ext cx="10504488" cy="509588"/>
          </a:xfrm>
        </p:spPr>
        <p:txBody>
          <a:bodyPr/>
          <a:lstStyle/>
          <a:p>
            <a:r>
              <a:rPr lang="en-NZ" altLang="en-US" sz="2800" dirty="0">
                <a:ea typeface="ＭＳ Ｐゴシック" panose="020B0600070205080204" pitchFamily="34" charset="-128"/>
              </a:rPr>
              <a:t>BIM adoption in NZ </a:t>
            </a:r>
            <a:br>
              <a:rPr lang="en-NZ" altLang="en-US" dirty="0">
                <a:ea typeface="ＭＳ Ｐゴシック" panose="020B0600070205080204" pitchFamily="34" charset="-128"/>
              </a:rPr>
            </a:br>
            <a:r>
              <a:rPr lang="en-NZ" altLang="en-US" dirty="0">
                <a:ea typeface="ＭＳ Ｐゴシック" panose="020B0600070205080204" pitchFamily="34" charset="-128"/>
                <a:sym typeface="Wingdings" panose="05000000000000000000" pitchFamily="2" charset="2"/>
              </a:rPr>
              <a:t>(limited statistics about the industry as a whole)</a:t>
            </a:r>
            <a:endParaRPr lang="en-NZ" altLang="en-US" dirty="0">
              <a:ea typeface="ＭＳ Ｐゴシック" panose="020B0600070205080204" pitchFamily="34" charset="-128"/>
            </a:endParaRPr>
          </a:p>
        </p:txBody>
      </p:sp>
    </p:spTree>
  </p:cSld>
  <p:clrMapOvr>
    <a:masterClrMapping/>
  </p:clrMapOvr>
</p:sld>
</file>

<file path=ppt/theme/theme1.xml><?xml version="1.0" encoding="utf-8"?>
<a:theme xmlns:a="http://schemas.openxmlformats.org/drawingml/2006/main" name="FacultyTBEPowerPointtemplate_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4627</TotalTime>
  <Words>354</Words>
  <Application>Microsoft Office PowerPoint</Application>
  <PresentationFormat>Widescreen</PresentationFormat>
  <Paragraphs>67</Paragraphs>
  <Slides>21</Slides>
  <Notes>6</Notes>
  <HiddenSlides>0</HiddenSlides>
  <MMClips>0</MMClips>
  <ScaleCrop>false</ScaleCrop>
  <HeadingPairs>
    <vt:vector size="4" baseType="variant">
      <vt:variant>
        <vt:lpstr>Theme</vt:lpstr>
      </vt:variant>
      <vt:variant>
        <vt:i4>3</vt:i4>
      </vt:variant>
      <vt:variant>
        <vt:lpstr>Slide Titles</vt:lpstr>
      </vt:variant>
      <vt:variant>
        <vt:i4>21</vt:i4>
      </vt:variant>
    </vt:vector>
  </HeadingPairs>
  <TitlesOfParts>
    <vt:vector size="24" baseType="lpstr">
      <vt:lpstr>FacultyTBEPowerPointtemplate_NEW</vt:lpstr>
      <vt:lpstr>Custom Design</vt:lpstr>
      <vt:lpstr>1_Custom Design</vt:lpstr>
      <vt:lpstr>BIM</vt:lpstr>
      <vt:lpstr>BIM - What is in the acronym?</vt:lpstr>
      <vt:lpstr>PowerPoint Presentation</vt:lpstr>
      <vt:lpstr>Life-cycle cost and data management  </vt:lpstr>
      <vt:lpstr>BIM Uses during project life cycle  </vt:lpstr>
      <vt:lpstr>BIM adoption globally</vt:lpstr>
      <vt:lpstr>BIM adoption in UK</vt:lpstr>
      <vt:lpstr>BIM in NZ website</vt:lpstr>
      <vt:lpstr>BIM adoption in NZ  (limited statistics about the industry as a whole)</vt:lpstr>
      <vt:lpstr>Top 10 BIM uses in NZ,  2014-2020 (2021 predicted)</vt:lpstr>
      <vt:lpstr>Benefits</vt:lpstr>
      <vt:lpstr>…benefits</vt:lpstr>
      <vt:lpstr>Barriers</vt:lpstr>
      <vt:lpstr>…barriers</vt:lpstr>
      <vt:lpstr>Enablers</vt:lpstr>
      <vt:lpstr>BIM Uses</vt:lpstr>
      <vt:lpstr>BIM hype</vt:lpstr>
      <vt:lpstr>PowerPoint Presentation</vt:lpstr>
      <vt:lpstr>Moving forward </vt:lpstr>
      <vt:lpstr>Useful links for BIM information</vt:lpstr>
      <vt:lpstr>Sources</vt:lpstr>
    </vt:vector>
  </TitlesOfParts>
  <Company>Unitec New Zealand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Causes of conflict</dc:title>
  <dc:creator>Kathryn Davies</dc:creator>
  <cp:lastModifiedBy>Taija Puolitaival</cp:lastModifiedBy>
  <cp:revision>528</cp:revision>
  <cp:lastPrinted>2016-07-19T01:05:36Z</cp:lastPrinted>
  <dcterms:created xsi:type="dcterms:W3CDTF">2011-04-04T00:10:42Z</dcterms:created>
  <dcterms:modified xsi:type="dcterms:W3CDTF">2021-06-06T23:32:22Z</dcterms:modified>
</cp:coreProperties>
</file>