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  <p:sldMasterId id="2147483827" r:id="rId2"/>
    <p:sldMasterId id="2147483845" r:id="rId3"/>
  </p:sldMasterIdLst>
  <p:notesMasterIdLst>
    <p:notesMasterId r:id="rId11"/>
  </p:notesMasterIdLst>
  <p:handoutMasterIdLst>
    <p:handoutMasterId r:id="rId12"/>
  </p:handoutMasterIdLst>
  <p:sldIdLst>
    <p:sldId id="265" r:id="rId4"/>
    <p:sldId id="624" r:id="rId5"/>
    <p:sldId id="625" r:id="rId6"/>
    <p:sldId id="626" r:id="rId7"/>
    <p:sldId id="627" r:id="rId8"/>
    <p:sldId id="629" r:id="rId9"/>
    <p:sldId id="628" r:id="rId10"/>
  </p:sldIdLst>
  <p:sldSz cx="9144000" cy="6858000" type="screen4x3"/>
  <p:notesSz cx="6797675" cy="9926638"/>
  <p:defaultTextStyle>
    <a:defPPr>
      <a:defRPr lang="en-NZ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99"/>
    <a:srgbClr val="C6E0B4"/>
    <a:srgbClr val="DDEBF7"/>
    <a:srgbClr val="F3FC9C"/>
    <a:srgbClr val="FC4412"/>
    <a:srgbClr val="9BC2E6"/>
    <a:srgbClr val="ECF4FA"/>
    <a:srgbClr val="D9D9D9"/>
    <a:srgbClr val="E0EDFC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4" autoAdjust="0"/>
    <p:restoredTop sz="96274" autoAdjust="0"/>
  </p:normalViewPr>
  <p:slideViewPr>
    <p:cSldViewPr snapToGrid="0">
      <p:cViewPr varScale="1">
        <p:scale>
          <a:sx n="59" d="100"/>
          <a:sy n="59" d="100"/>
        </p:scale>
        <p:origin x="152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BAA30C08-C764-4981-B389-F6CF8359ED2C}" type="datetimeFigureOut">
              <a:rPr lang="en-NZ"/>
              <a:pPr>
                <a:defRPr/>
              </a:pPr>
              <a:t>15/07/2020</a:t>
            </a:fld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CCD3A4A-4DE7-4497-B701-920FF6420282}" type="slidenum">
              <a:rPr lang="en-NZ" altLang="en-US"/>
              <a:pPr>
                <a:defRPr/>
              </a:pPr>
              <a:t>‹#›</a:t>
            </a:fld>
            <a:endParaRPr lang="en-NZ" altLang="en-US" dirty="0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3E2676B-7963-4317-A7B0-1D211FF1DA54}" type="datetimeFigureOut">
              <a:rPr lang="en-US"/>
              <a:pPr>
                <a:defRPr/>
              </a:pPr>
              <a:t>7/15/2020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FC24D1D-74DA-4919-8B6F-94FDDE3F2CA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NZ" altLang="en-US" dirty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E9F536-D394-471D-A4A2-645EF5D404E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390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4213"/>
            <a:ext cx="2878138" cy="287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41415" y="2139353"/>
            <a:ext cx="5149103" cy="3152159"/>
          </a:xfrm>
        </p:spPr>
        <p:txBody>
          <a:bodyPr/>
          <a:lstStyle>
            <a:lvl1pPr algn="r" defTabSz="457200" rtl="0" fontAlgn="auto">
              <a:spcBef>
                <a:spcPts val="0"/>
              </a:spcBef>
              <a:spcAft>
                <a:spcPts val="1800"/>
              </a:spcAft>
              <a:defRPr lang="en-US" sz="4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ea typeface="+mn-ea"/>
                <a:cs typeface="Verdana"/>
              </a:defRPr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1415" y="5291512"/>
            <a:ext cx="5149103" cy="515525"/>
          </a:xfrm>
          <a:noFill/>
          <a:ln>
            <a:noFill/>
          </a:ln>
        </p:spPr>
        <p:txBody>
          <a:bodyPr anchor="ctr"/>
          <a:lstStyle>
            <a:lvl1pPr marL="0" indent="0" algn="r">
              <a:buNone/>
              <a:def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AU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37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0AD8A-A4AD-4B32-9DAC-EF1B1DB7F9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180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0989"/>
            <a:ext cx="3008313" cy="1043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71268"/>
            <a:ext cx="5111750" cy="52548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14551"/>
            <a:ext cx="3008313" cy="42116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AE5BC-F450-4AC5-9682-A0F7798C7B5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9631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86927"/>
            <a:ext cx="5486400" cy="364064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489F4-12CB-4EA4-9C77-930807BC017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8092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0525"/>
            <a:ext cx="8229600" cy="10308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44460"/>
            <a:ext cx="8229600" cy="4081703"/>
          </a:xfrm>
        </p:spPr>
        <p:txBody>
          <a:bodyPr vert="eaVert"/>
          <a:lstStyle>
            <a:lvl1pPr>
              <a:defRPr>
                <a:solidFill>
                  <a:srgbClr val="404040"/>
                </a:solidFill>
              </a:defRPr>
            </a:lvl1pPr>
            <a:lvl2pPr>
              <a:defRPr>
                <a:solidFill>
                  <a:srgbClr val="404040"/>
                </a:solidFill>
              </a:defRPr>
            </a:lvl2pPr>
            <a:lvl3pPr>
              <a:defRPr>
                <a:solidFill>
                  <a:srgbClr val="404040"/>
                </a:solidFill>
              </a:defRPr>
            </a:lvl3pPr>
            <a:lvl4pPr>
              <a:defRPr>
                <a:solidFill>
                  <a:srgbClr val="404040"/>
                </a:solidFill>
              </a:defRPr>
            </a:lvl4pPr>
            <a:lvl5pPr>
              <a:defRPr>
                <a:solidFill>
                  <a:srgbClr val="4040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5B9CC-5245-4CC3-AFCF-937E9413F26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18764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43796"/>
            <a:ext cx="2057400" cy="5082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43796"/>
            <a:ext cx="6019800" cy="5082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1EE25-BFC3-46C2-9BF5-A2895D5F026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1896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" y="3225800"/>
            <a:ext cx="9144000" cy="36322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17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799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4987990"/>
            <a:ext cx="7772400" cy="610820"/>
          </a:xfrm>
        </p:spPr>
        <p:txBody>
          <a:bodyPr/>
          <a:lstStyle>
            <a:lvl1pPr algn="ctr">
              <a:defRPr lang="en-US" sz="2999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09360"/>
            <a:ext cx="6400801" cy="764440"/>
          </a:xfrm>
        </p:spPr>
        <p:txBody>
          <a:bodyPr/>
          <a:lstStyle>
            <a:lvl1pPr marL="0" indent="0" algn="ctr">
              <a:buNone/>
              <a:defRPr lang="en-US" sz="1799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6BA3A88-9323-4065-9633-53139B817A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138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3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72A0203-35CC-4611-B154-9895CB6605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80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1F72F0D-88D3-43EC-AD77-DE7EE5E03E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88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6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877658-53E7-4C5C-B730-12DE698595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253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399"/>
            </a:lvl2pPr>
            <a:lvl3pPr>
              <a:defRPr sz="2000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399"/>
            </a:lvl2pPr>
            <a:lvl3pPr>
              <a:defRPr sz="2000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91F412B-DBCC-40BD-BC22-44C8ED9011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37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ty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Unitec 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863"/>
            <a:ext cx="1435100" cy="143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98463" y="6491288"/>
            <a:ext cx="3722687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NZ" altLang="en-US" sz="900" dirty="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&gt;&gt;UNITEC INSTITUTE OF TECHNOLOGY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07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713" y="2660071"/>
            <a:ext cx="7438961" cy="508928"/>
          </a:xfrm>
        </p:spPr>
        <p:txBody>
          <a:bodyPr/>
          <a:lstStyle>
            <a:lvl1pPr algn="l">
              <a:defRPr sz="3200">
                <a:solidFill>
                  <a:srgbClr val="404040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463" y="3301340"/>
            <a:ext cx="7438961" cy="2824823"/>
          </a:xfrm>
        </p:spPr>
        <p:txBody>
          <a:bodyPr/>
          <a:lstStyle>
            <a:lvl1pPr marL="0" indent="0">
              <a:spcAft>
                <a:spcPts val="1800"/>
              </a:spcAft>
              <a:buNone/>
              <a:defRPr sz="200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763" indent="0">
              <a:buNone/>
              <a:defRPr sz="140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0" indent="0">
              <a:buNone/>
              <a:defRPr lang="en-AU" sz="1400" kern="1200" dirty="0" smtClean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0" indent="0">
              <a:buNone/>
              <a:defRPr lang="en-AU" sz="1400" kern="1200" dirty="0" smtClean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0" indent="0">
              <a:buNone/>
              <a:defRPr lang="en-US" sz="1400" kern="1200" dirty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98463" y="6249988"/>
            <a:ext cx="1612900" cy="231775"/>
          </a:xfrm>
        </p:spPr>
        <p:txBody>
          <a:bodyPr wrap="square">
            <a:spAutoFit/>
          </a:bodyPr>
          <a:lstStyle>
            <a:lvl1pPr algn="l">
              <a:defRPr lang="en-US" sz="90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16488" y="6491288"/>
            <a:ext cx="3794125" cy="230187"/>
          </a:xfrm>
        </p:spPr>
        <p:txBody>
          <a:bodyPr rtlCol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NZ" sz="90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338" y="6170613"/>
            <a:ext cx="422275" cy="231775"/>
          </a:xfrm>
        </p:spPr>
        <p:txBody>
          <a:bodyPr>
            <a:spAutoFit/>
          </a:bodyPr>
          <a:lstStyle>
            <a:lvl1pPr>
              <a:defRPr sz="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C17085B3-A8B6-4CD5-A48C-88E96F70FA62}" type="slidenum">
              <a:rPr lang="en-NZ" altLang="en-US"/>
              <a:pPr>
                <a:defRPr/>
              </a:pPr>
              <a:t>‹#›</a:t>
            </a:fld>
            <a:endParaRPr lang="en-NZ" altLang="en-US" dirty="0"/>
          </a:p>
        </p:txBody>
      </p:sp>
    </p:spTree>
    <p:extLst>
      <p:ext uri="{BB962C8B-B14F-4D97-AF65-F5344CB8AC3E}">
        <p14:creationId xmlns:p14="http://schemas.microsoft.com/office/powerpoint/2010/main" val="12625837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7" indent="0">
              <a:buNone/>
              <a:defRPr sz="2000" b="1"/>
            </a:lvl2pPr>
            <a:lvl3pPr marL="914134" indent="0">
              <a:buNone/>
              <a:defRPr sz="1799" b="1"/>
            </a:lvl3pPr>
            <a:lvl4pPr marL="1371200" indent="0">
              <a:buNone/>
              <a:defRPr sz="1600" b="1"/>
            </a:lvl4pPr>
            <a:lvl5pPr marL="1828267" indent="0">
              <a:buNone/>
              <a:defRPr sz="1600" b="1"/>
            </a:lvl5pPr>
            <a:lvl6pPr marL="2285333" indent="0">
              <a:buNone/>
              <a:defRPr sz="1600" b="1"/>
            </a:lvl6pPr>
            <a:lvl7pPr marL="2742401" indent="0">
              <a:buNone/>
              <a:defRPr sz="1600" b="1"/>
            </a:lvl7pPr>
            <a:lvl8pPr marL="3199466" indent="0">
              <a:buNone/>
              <a:defRPr sz="1600" b="1"/>
            </a:lvl8pPr>
            <a:lvl9pPr marL="36565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399"/>
            </a:lvl1pPr>
            <a:lvl2pPr>
              <a:defRPr sz="20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7" indent="0">
              <a:buNone/>
              <a:defRPr sz="2000" b="1"/>
            </a:lvl2pPr>
            <a:lvl3pPr marL="914134" indent="0">
              <a:buNone/>
              <a:defRPr sz="1799" b="1"/>
            </a:lvl3pPr>
            <a:lvl4pPr marL="1371200" indent="0">
              <a:buNone/>
              <a:defRPr sz="1600" b="1"/>
            </a:lvl4pPr>
            <a:lvl5pPr marL="1828267" indent="0">
              <a:buNone/>
              <a:defRPr sz="1600" b="1"/>
            </a:lvl5pPr>
            <a:lvl6pPr marL="2285333" indent="0">
              <a:buNone/>
              <a:defRPr sz="1600" b="1"/>
            </a:lvl6pPr>
            <a:lvl7pPr marL="2742401" indent="0">
              <a:buNone/>
              <a:defRPr sz="1600" b="1"/>
            </a:lvl7pPr>
            <a:lvl8pPr marL="3199466" indent="0">
              <a:buNone/>
              <a:defRPr sz="1600" b="1"/>
            </a:lvl8pPr>
            <a:lvl9pPr marL="36565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399"/>
            </a:lvl1pPr>
            <a:lvl2pPr>
              <a:defRPr sz="20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995FE75-82EF-4657-9C5B-EE80D88608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3851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1" cy="715961"/>
          </a:xfrm>
        </p:spPr>
        <p:txBody>
          <a:bodyPr/>
          <a:lstStyle>
            <a:lvl1pPr algn="l">
              <a:defRPr sz="2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8738D58-740D-40FF-A089-049FA1F3CF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043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1" cy="715961"/>
          </a:xfrm>
        </p:spPr>
        <p:txBody>
          <a:bodyPr/>
          <a:lstStyle>
            <a:lvl1pPr algn="l">
              <a:defRPr sz="2799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990600"/>
            <a:ext cx="8229601" cy="5080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1FB7F98-A0E6-4462-AD13-58775DA4B4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6777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EB4ABB1-CF06-43F3-B237-4EEA9CA44A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2611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799"/>
            </a:lvl2pPr>
            <a:lvl3pPr>
              <a:defRPr sz="2399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67" indent="0">
              <a:buNone/>
              <a:defRPr sz="1200"/>
            </a:lvl2pPr>
            <a:lvl3pPr marL="914134" indent="0">
              <a:buNone/>
              <a:defRPr sz="1000"/>
            </a:lvl3pPr>
            <a:lvl4pPr marL="1371200" indent="0">
              <a:buNone/>
              <a:defRPr sz="900"/>
            </a:lvl4pPr>
            <a:lvl5pPr marL="1828267" indent="0">
              <a:buNone/>
              <a:defRPr sz="900"/>
            </a:lvl5pPr>
            <a:lvl6pPr marL="2285333" indent="0">
              <a:buNone/>
              <a:defRPr sz="900"/>
            </a:lvl6pPr>
            <a:lvl7pPr marL="2742401" indent="0">
              <a:buNone/>
              <a:defRPr sz="900"/>
            </a:lvl7pPr>
            <a:lvl8pPr marL="3199466" indent="0">
              <a:buNone/>
              <a:defRPr sz="900"/>
            </a:lvl8pPr>
            <a:lvl9pPr marL="36565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4C63275-83D7-4B23-A20F-F279DC9392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36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3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67" indent="0">
              <a:buNone/>
              <a:defRPr sz="2799"/>
            </a:lvl2pPr>
            <a:lvl3pPr marL="914134" indent="0">
              <a:buNone/>
              <a:defRPr sz="2399"/>
            </a:lvl3pPr>
            <a:lvl4pPr marL="1371200" indent="0">
              <a:buNone/>
              <a:defRPr sz="2000"/>
            </a:lvl4pPr>
            <a:lvl5pPr marL="1828267" indent="0">
              <a:buNone/>
              <a:defRPr sz="2000"/>
            </a:lvl5pPr>
            <a:lvl6pPr marL="2285333" indent="0">
              <a:buNone/>
              <a:defRPr sz="2000"/>
            </a:lvl6pPr>
            <a:lvl7pPr marL="2742401" indent="0">
              <a:buNone/>
              <a:defRPr sz="2000"/>
            </a:lvl7pPr>
            <a:lvl8pPr marL="3199466" indent="0">
              <a:buNone/>
              <a:defRPr sz="2000"/>
            </a:lvl8pPr>
            <a:lvl9pPr marL="3656534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067" indent="0">
              <a:buNone/>
              <a:defRPr sz="1200"/>
            </a:lvl2pPr>
            <a:lvl3pPr marL="914134" indent="0">
              <a:buNone/>
              <a:defRPr sz="1000"/>
            </a:lvl3pPr>
            <a:lvl4pPr marL="1371200" indent="0">
              <a:buNone/>
              <a:defRPr sz="900"/>
            </a:lvl4pPr>
            <a:lvl5pPr marL="1828267" indent="0">
              <a:buNone/>
              <a:defRPr sz="900"/>
            </a:lvl5pPr>
            <a:lvl6pPr marL="2285333" indent="0">
              <a:buNone/>
              <a:defRPr sz="900"/>
            </a:lvl6pPr>
            <a:lvl7pPr marL="2742401" indent="0">
              <a:buNone/>
              <a:defRPr sz="900"/>
            </a:lvl7pPr>
            <a:lvl8pPr marL="3199466" indent="0">
              <a:buNone/>
              <a:defRPr sz="900"/>
            </a:lvl8pPr>
            <a:lvl9pPr marL="36565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BADA873-4EBD-4E73-9ECA-C65C1695B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516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AF3691C-A262-4D9D-86D2-E2A17B3FBF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252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36F24DF-C1FC-4B2A-934B-303607CB9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9863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1" cy="715961"/>
          </a:xfrm>
        </p:spPr>
        <p:txBody>
          <a:bodyPr/>
          <a:lstStyle>
            <a:lvl1pPr algn="l">
              <a:defRPr sz="2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990600"/>
            <a:ext cx="8229601" cy="5080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1EABF64-D281-41DA-882C-7099C48C05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5165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bg>
      <p:bgPr>
        <a:gradFill rotWithShape="1">
          <a:gsLst>
            <a:gs pos="0">
              <a:srgbClr val="FFFFFF"/>
            </a:gs>
            <a:gs pos="81000">
              <a:srgbClr val="F2F2F2"/>
            </a:gs>
            <a:gs pos="100000">
              <a:srgbClr val="F2F2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3"/>
            <a:ext cx="5029200" cy="711081"/>
          </a:xfrm>
        </p:spPr>
        <p:txBody>
          <a:bodyPr>
            <a:noAutofit/>
          </a:bodyPr>
          <a:lstStyle>
            <a:lvl1pPr>
              <a:defRPr sz="26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610226" y="362139"/>
            <a:ext cx="3086100" cy="533400"/>
          </a:xfrm>
        </p:spPr>
        <p:txBody>
          <a:bodyPr anchor="ctr">
            <a:noAutofit/>
          </a:bodyPr>
          <a:lstStyle>
            <a:lvl1pPr marL="0" indent="0" algn="r">
              <a:buNone/>
              <a:defRPr sz="14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>
          <a:xfrm>
            <a:off x="8572500" y="6356350"/>
            <a:ext cx="571500" cy="3651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0">
            <a:round/>
            <a:headEnd/>
            <a:tailEnd/>
          </a:ln>
        </p:spPr>
        <p:txBody>
          <a:bodyPr wrap="square" lIns="0" tIns="91440" rIns="0" bIns="91440" numCol="1" anchorCtr="1" compatLnSpc="1">
            <a:prstTxWarp prst="textNoShape">
              <a:avLst/>
            </a:prstTxWarp>
          </a:bodyPr>
          <a:lstStyle>
            <a:lvl1pPr algn="r" defTabSz="457200" fontAlgn="base">
              <a:spcBef>
                <a:spcPct val="0"/>
              </a:spcBef>
              <a:spcAft>
                <a:spcPct val="0"/>
              </a:spcAft>
              <a:defRPr lang="en-US" sz="1050" ker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C6F840C-60AD-4189-961F-E3AF5125E9EF}" type="slidenum">
              <a:rPr lang="es-UY"/>
              <a:pPr>
                <a:defRPr/>
              </a:pPr>
              <a:t>‹#›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30664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ty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9182100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8463" y="6491288"/>
            <a:ext cx="3722687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NZ" altLang="en-US" sz="900" dirty="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&gt;&gt;UNITEC INSTITUTE OF TECHNOLOGY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4713" y="2018805"/>
            <a:ext cx="7438962" cy="4107359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200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763" indent="0">
              <a:buNone/>
              <a:defRPr sz="180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0" indent="0">
              <a:buNone/>
              <a:defRPr lang="en-AU" sz="1400" kern="1200" dirty="0" smtClean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0" indent="0">
              <a:buNone/>
              <a:defRPr lang="en-AU" sz="1400" kern="1200" dirty="0" smtClean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0" indent="0">
              <a:buNone/>
              <a:defRPr lang="en-US" sz="1400" kern="1200" dirty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712" y="463196"/>
            <a:ext cx="7878337" cy="50892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98463" y="6249988"/>
            <a:ext cx="1612900" cy="231775"/>
          </a:xfrm>
        </p:spPr>
        <p:txBody>
          <a:bodyPr wrap="square">
            <a:spAutoFit/>
          </a:bodyPr>
          <a:lstStyle>
            <a:lvl1pPr algn="l">
              <a:defRPr lang="en-US" sz="90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16488" y="6491288"/>
            <a:ext cx="3794125" cy="230187"/>
          </a:xfrm>
        </p:spPr>
        <p:txBody>
          <a:bodyPr rtlCol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NZ" sz="90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338" y="6170613"/>
            <a:ext cx="422275" cy="231775"/>
          </a:xfrm>
        </p:spPr>
        <p:txBody>
          <a:bodyPr>
            <a:spAutoFit/>
          </a:bodyPr>
          <a:lstStyle>
            <a:lvl1pPr>
              <a:defRPr sz="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971FC244-BA84-43A9-9D37-DFEC48CE30DD}" type="slidenum">
              <a:rPr lang="en-NZ" altLang="en-US"/>
              <a:pPr>
                <a:defRPr/>
              </a:pPr>
              <a:t>‹#›</a:t>
            </a:fld>
            <a:endParaRPr lang="en-NZ" altLang="en-US" dirty="0"/>
          </a:p>
        </p:txBody>
      </p:sp>
    </p:spTree>
    <p:extLst>
      <p:ext uri="{BB962C8B-B14F-4D97-AF65-F5344CB8AC3E}">
        <p14:creationId xmlns:p14="http://schemas.microsoft.com/office/powerpoint/2010/main" val="28474581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eft Clipart Right">
    <p:bg>
      <p:bgPr>
        <a:solidFill>
          <a:srgbClr val="F2F2F2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quarter" idx="13"/>
          </p:nvPr>
        </p:nvSpPr>
        <p:spPr>
          <a:xfrm>
            <a:off x="513293" y="1066800"/>
            <a:ext cx="3144069" cy="762000"/>
          </a:xfrm>
        </p:spPr>
        <p:txBody>
          <a:bodyPr>
            <a:noAutofit/>
          </a:bodyPr>
          <a:lstStyle>
            <a:lvl1pPr>
              <a:defRPr sz="2999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513293" y="2057400"/>
            <a:ext cx="3144069" cy="38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778BA41-EF04-492A-8D03-44BC1CCCE8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6964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model2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4005" y="2870635"/>
            <a:ext cx="4449167" cy="711081"/>
          </a:xfrm>
        </p:spPr>
        <p:txBody>
          <a:bodyPr/>
          <a:lstStyle>
            <a:lvl1pPr algn="ctr">
              <a:defRPr sz="27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80808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80808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80808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DB85E38-4B84-4CFA-87E0-F536049D31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4871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" y="3225800"/>
            <a:ext cx="9144000" cy="36322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17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799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4987990"/>
            <a:ext cx="7772400" cy="610820"/>
          </a:xfrm>
        </p:spPr>
        <p:txBody>
          <a:bodyPr/>
          <a:lstStyle>
            <a:lvl1pPr algn="ctr">
              <a:defRPr lang="en-US" sz="2999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09360"/>
            <a:ext cx="6400801" cy="764440"/>
          </a:xfrm>
        </p:spPr>
        <p:txBody>
          <a:bodyPr/>
          <a:lstStyle>
            <a:lvl1pPr marL="0" indent="0" algn="ctr">
              <a:buNone/>
              <a:defRPr lang="en-US" sz="1799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E4541E8-2E2F-47FD-8437-9EF9193C81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9437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3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240678C-B8F0-4E84-9689-2D1FCD180A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3591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FF6A232-771D-4EBD-A6D9-517C4B8E39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569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67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4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16FF606-3509-4D24-8451-42C768489D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1480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399"/>
            </a:lvl2pPr>
            <a:lvl3pPr>
              <a:defRPr sz="2000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799"/>
            </a:lvl1pPr>
            <a:lvl2pPr>
              <a:defRPr sz="2399"/>
            </a:lvl2pPr>
            <a:lvl3pPr>
              <a:defRPr sz="2000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6157992-0CA3-4339-9A61-6F73017183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786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7" indent="0">
              <a:buNone/>
              <a:defRPr sz="2000" b="1"/>
            </a:lvl2pPr>
            <a:lvl3pPr marL="914134" indent="0">
              <a:buNone/>
              <a:defRPr sz="1799" b="1"/>
            </a:lvl3pPr>
            <a:lvl4pPr marL="1371200" indent="0">
              <a:buNone/>
              <a:defRPr sz="1600" b="1"/>
            </a:lvl4pPr>
            <a:lvl5pPr marL="1828267" indent="0">
              <a:buNone/>
              <a:defRPr sz="1600" b="1"/>
            </a:lvl5pPr>
            <a:lvl6pPr marL="2285333" indent="0">
              <a:buNone/>
              <a:defRPr sz="1600" b="1"/>
            </a:lvl6pPr>
            <a:lvl7pPr marL="2742401" indent="0">
              <a:buNone/>
              <a:defRPr sz="1600" b="1"/>
            </a:lvl7pPr>
            <a:lvl8pPr marL="3199466" indent="0">
              <a:buNone/>
              <a:defRPr sz="1600" b="1"/>
            </a:lvl8pPr>
            <a:lvl9pPr marL="36565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399"/>
            </a:lvl1pPr>
            <a:lvl2pPr>
              <a:defRPr sz="20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7" indent="0">
              <a:buNone/>
              <a:defRPr sz="2000" b="1"/>
            </a:lvl2pPr>
            <a:lvl3pPr marL="914134" indent="0">
              <a:buNone/>
              <a:defRPr sz="1799" b="1"/>
            </a:lvl3pPr>
            <a:lvl4pPr marL="1371200" indent="0">
              <a:buNone/>
              <a:defRPr sz="1600" b="1"/>
            </a:lvl4pPr>
            <a:lvl5pPr marL="1828267" indent="0">
              <a:buNone/>
              <a:defRPr sz="1600" b="1"/>
            </a:lvl5pPr>
            <a:lvl6pPr marL="2285333" indent="0">
              <a:buNone/>
              <a:defRPr sz="1600" b="1"/>
            </a:lvl6pPr>
            <a:lvl7pPr marL="2742401" indent="0">
              <a:buNone/>
              <a:defRPr sz="1600" b="1"/>
            </a:lvl7pPr>
            <a:lvl8pPr marL="3199466" indent="0">
              <a:buNone/>
              <a:defRPr sz="1600" b="1"/>
            </a:lvl8pPr>
            <a:lvl9pPr marL="36565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399"/>
            </a:lvl1pPr>
            <a:lvl2pPr>
              <a:defRPr sz="2000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EA2E703-F558-4822-8FB9-27E98DD01C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667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1" cy="715961"/>
          </a:xfrm>
        </p:spPr>
        <p:txBody>
          <a:bodyPr/>
          <a:lstStyle>
            <a:lvl1pPr algn="l">
              <a:defRPr sz="2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134B8E6-9F89-400F-9EDB-6E67DBEEAF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1806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1" cy="715961"/>
          </a:xfrm>
        </p:spPr>
        <p:txBody>
          <a:bodyPr/>
          <a:lstStyle>
            <a:lvl1pPr algn="l">
              <a:defRPr sz="2799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990600"/>
            <a:ext cx="8229601" cy="5080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226E674-5933-46F6-81C4-2C90092A6D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49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ty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398463" y="6491288"/>
            <a:ext cx="3722687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NZ" altLang="en-US" sz="900" dirty="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&gt;&gt;UNITEC INSTITUTE OF TECHNOLOGY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4713" y="1710055"/>
            <a:ext cx="7438962" cy="4107359"/>
          </a:xfrm>
        </p:spPr>
        <p:txBody>
          <a:bodyPr/>
          <a:lstStyle>
            <a:lvl1pPr marL="0" indent="0">
              <a:spcAft>
                <a:spcPts val="300"/>
              </a:spcAft>
              <a:buNone/>
              <a:defRPr sz="200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763" indent="0">
              <a:buNone/>
              <a:defRPr sz="180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0" indent="0">
              <a:buNone/>
              <a:defRPr lang="en-AU" sz="1400" kern="1200" dirty="0" smtClean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0" indent="0">
              <a:buNone/>
              <a:defRPr lang="en-AU" sz="1400" kern="1200" dirty="0" smtClean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0" indent="0">
              <a:buNone/>
              <a:defRPr lang="en-US" sz="1400" kern="1200" dirty="0">
                <a:solidFill>
                  <a:srgbClr val="40404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4712" y="893516"/>
            <a:ext cx="7878337" cy="508928"/>
          </a:xfrm>
        </p:spPr>
        <p:txBody>
          <a:bodyPr/>
          <a:lstStyle>
            <a:lvl1pPr algn="l">
              <a:defRPr sz="2400">
                <a:solidFill>
                  <a:srgbClr val="404040"/>
                </a:solidFill>
              </a:defRPr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98463" y="6249988"/>
            <a:ext cx="1612900" cy="231775"/>
          </a:xfrm>
        </p:spPr>
        <p:txBody>
          <a:bodyPr wrap="square">
            <a:spAutoFit/>
          </a:bodyPr>
          <a:lstStyle>
            <a:lvl1pPr algn="l">
              <a:defRPr lang="en-US" sz="90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endParaRPr lang="en-NZ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16488" y="6491288"/>
            <a:ext cx="3794125" cy="230187"/>
          </a:xfrm>
        </p:spPr>
        <p:txBody>
          <a:bodyPr rtlCol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lang="en-NZ" sz="900">
                <a:solidFill>
                  <a:schemeClr val="tx1">
                    <a:lumMod val="75000"/>
                    <a:lumOff val="25000"/>
                  </a:schemeClr>
                </a:solidFill>
                <a:latin typeface="Verdana"/>
                <a:cs typeface="Verdana"/>
              </a:defRPr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88338" y="6170613"/>
            <a:ext cx="422275" cy="231775"/>
          </a:xfrm>
        </p:spPr>
        <p:txBody>
          <a:bodyPr>
            <a:spAutoFit/>
          </a:bodyPr>
          <a:lstStyle>
            <a:lvl1pPr>
              <a:defRPr sz="900">
                <a:solidFill>
                  <a:srgbClr val="40404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fld id="{4EED63C8-AC5B-429A-A7C9-25E6B8920FCB}" type="slidenum">
              <a:rPr lang="en-NZ" altLang="en-US"/>
              <a:pPr>
                <a:defRPr/>
              </a:pPr>
              <a:t>‹#›</a:t>
            </a:fld>
            <a:endParaRPr lang="en-NZ" altLang="en-US" dirty="0"/>
          </a:p>
        </p:txBody>
      </p:sp>
    </p:spTree>
    <p:extLst>
      <p:ext uri="{BB962C8B-B14F-4D97-AF65-F5344CB8AC3E}">
        <p14:creationId xmlns:p14="http://schemas.microsoft.com/office/powerpoint/2010/main" val="42375544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E9A6E06-486B-4129-8C21-54E6D11A57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4054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799"/>
            </a:lvl2pPr>
            <a:lvl3pPr>
              <a:defRPr sz="2399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67" indent="0">
              <a:buNone/>
              <a:defRPr sz="1200"/>
            </a:lvl2pPr>
            <a:lvl3pPr marL="914134" indent="0">
              <a:buNone/>
              <a:defRPr sz="1000"/>
            </a:lvl3pPr>
            <a:lvl4pPr marL="1371200" indent="0">
              <a:buNone/>
              <a:defRPr sz="900"/>
            </a:lvl4pPr>
            <a:lvl5pPr marL="1828267" indent="0">
              <a:buNone/>
              <a:defRPr sz="900"/>
            </a:lvl5pPr>
            <a:lvl6pPr marL="2285333" indent="0">
              <a:buNone/>
              <a:defRPr sz="900"/>
            </a:lvl6pPr>
            <a:lvl7pPr marL="2742401" indent="0">
              <a:buNone/>
              <a:defRPr sz="900"/>
            </a:lvl7pPr>
            <a:lvl8pPr marL="3199466" indent="0">
              <a:buNone/>
              <a:defRPr sz="900"/>
            </a:lvl8pPr>
            <a:lvl9pPr marL="36565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F946770-5432-4683-B3C6-DE75A0FAD3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5372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3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067" indent="0">
              <a:buNone/>
              <a:defRPr sz="2799"/>
            </a:lvl2pPr>
            <a:lvl3pPr marL="914134" indent="0">
              <a:buNone/>
              <a:defRPr sz="2399"/>
            </a:lvl3pPr>
            <a:lvl4pPr marL="1371200" indent="0">
              <a:buNone/>
              <a:defRPr sz="2000"/>
            </a:lvl4pPr>
            <a:lvl5pPr marL="1828267" indent="0">
              <a:buNone/>
              <a:defRPr sz="2000"/>
            </a:lvl5pPr>
            <a:lvl6pPr marL="2285333" indent="0">
              <a:buNone/>
              <a:defRPr sz="2000"/>
            </a:lvl6pPr>
            <a:lvl7pPr marL="2742401" indent="0">
              <a:buNone/>
              <a:defRPr sz="2000"/>
            </a:lvl7pPr>
            <a:lvl8pPr marL="3199466" indent="0">
              <a:buNone/>
              <a:defRPr sz="2000"/>
            </a:lvl8pPr>
            <a:lvl9pPr marL="3656534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067" indent="0">
              <a:buNone/>
              <a:defRPr sz="1200"/>
            </a:lvl2pPr>
            <a:lvl3pPr marL="914134" indent="0">
              <a:buNone/>
              <a:defRPr sz="1000"/>
            </a:lvl3pPr>
            <a:lvl4pPr marL="1371200" indent="0">
              <a:buNone/>
              <a:defRPr sz="900"/>
            </a:lvl4pPr>
            <a:lvl5pPr marL="1828267" indent="0">
              <a:buNone/>
              <a:defRPr sz="900"/>
            </a:lvl5pPr>
            <a:lvl6pPr marL="2285333" indent="0">
              <a:buNone/>
              <a:defRPr sz="900"/>
            </a:lvl6pPr>
            <a:lvl7pPr marL="2742401" indent="0">
              <a:buNone/>
              <a:defRPr sz="900"/>
            </a:lvl7pPr>
            <a:lvl8pPr marL="3199466" indent="0">
              <a:buNone/>
              <a:defRPr sz="900"/>
            </a:lvl8pPr>
            <a:lvl9pPr marL="36565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7D0D29C-1701-4CB0-9BF5-31859EC28C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9087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00185F-81D0-43A4-AE8E-25212575E5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1423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56CA6E8-CBD5-4CB2-963A-9CC02B30F7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6912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1" cy="715961"/>
          </a:xfrm>
        </p:spPr>
        <p:txBody>
          <a:bodyPr/>
          <a:lstStyle>
            <a:lvl1pPr algn="l">
              <a:defRPr sz="2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990600"/>
            <a:ext cx="8229601" cy="5080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B48F4F-D8CF-4DC3-B996-82FEBBB329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4622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bg>
      <p:bgPr>
        <a:gradFill rotWithShape="1">
          <a:gsLst>
            <a:gs pos="0">
              <a:srgbClr val="FFFFFF"/>
            </a:gs>
            <a:gs pos="81000">
              <a:srgbClr val="F2F2F2"/>
            </a:gs>
            <a:gs pos="100000">
              <a:srgbClr val="F2F2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3"/>
            <a:ext cx="5029200" cy="711081"/>
          </a:xfrm>
        </p:spPr>
        <p:txBody>
          <a:bodyPr>
            <a:noAutofit/>
          </a:bodyPr>
          <a:lstStyle>
            <a:lvl1pPr>
              <a:defRPr sz="26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5610226" y="362139"/>
            <a:ext cx="3086100" cy="533400"/>
          </a:xfrm>
        </p:spPr>
        <p:txBody>
          <a:bodyPr anchor="ctr">
            <a:noAutofit/>
          </a:bodyPr>
          <a:lstStyle>
            <a:lvl1pPr marL="0" indent="0" algn="r">
              <a:buNone/>
              <a:defRPr sz="14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00000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>
          <a:xfrm>
            <a:off x="8572500" y="6356350"/>
            <a:ext cx="571500" cy="3651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0">
            <a:round/>
            <a:headEnd/>
            <a:tailEnd/>
          </a:ln>
        </p:spPr>
        <p:txBody>
          <a:bodyPr wrap="square" lIns="0" tIns="91440" rIns="0" bIns="91440" numCol="1" anchorCtr="1" compatLnSpc="1">
            <a:prstTxWarp prst="textNoShape">
              <a:avLst/>
            </a:prstTxWarp>
          </a:bodyPr>
          <a:lstStyle>
            <a:lvl1pPr algn="r" defTabSz="457200" fontAlgn="base">
              <a:spcBef>
                <a:spcPct val="0"/>
              </a:spcBef>
              <a:spcAft>
                <a:spcPct val="0"/>
              </a:spcAft>
              <a:defRPr lang="en-US" sz="1050" kern="0">
                <a:solidFill>
                  <a:srgbClr val="FFFFF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32DDB3-F0DE-4871-9913-7CC990772AB1}" type="slidenum">
              <a:rPr lang="es-UY"/>
              <a:pPr>
                <a:defRPr/>
              </a:pPr>
              <a:t>‹#›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8781535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eft Clipart Right">
    <p:bg>
      <p:bgPr>
        <a:solidFill>
          <a:srgbClr val="F2F2F2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quarter" idx="13"/>
          </p:nvPr>
        </p:nvSpPr>
        <p:spPr>
          <a:xfrm>
            <a:off x="513293" y="1066800"/>
            <a:ext cx="3144069" cy="762000"/>
          </a:xfrm>
        </p:spPr>
        <p:txBody>
          <a:bodyPr>
            <a:noAutofit/>
          </a:bodyPr>
          <a:lstStyle>
            <a:lvl1pPr>
              <a:defRPr sz="2999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513293" y="2057400"/>
            <a:ext cx="3144069" cy="38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FB91CA9-C153-4925-BD40-E5543BD94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0050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model2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4005" y="2870635"/>
            <a:ext cx="4449167" cy="711081"/>
          </a:xfrm>
        </p:spPr>
        <p:txBody>
          <a:bodyPr/>
          <a:lstStyle>
            <a:lvl1pPr algn="ctr">
              <a:defRPr sz="27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80808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80808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080808">
                    <a:tint val="75000"/>
                  </a:srgb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DE0C85E-224E-496A-B19F-59FAD123F6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91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DFA45-DAEC-433C-9E0B-21D29529FD3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3628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B16F0-6457-4084-9797-A3A27EC7E5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676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1619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25615"/>
            <a:ext cx="4038600" cy="39005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25615"/>
            <a:ext cx="4038600" cy="39005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AE014-FB75-4A70-A01C-852CF58533D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79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5574"/>
            <a:ext cx="8229600" cy="7503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9789"/>
            <a:ext cx="4040188" cy="4150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37759"/>
            <a:ext cx="4040188" cy="37884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59789"/>
            <a:ext cx="4041775" cy="4150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37759"/>
            <a:ext cx="4041775" cy="37884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6188E-2024-4A71-8B21-CB19EF8527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36612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3887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AA9ED-D651-4F4C-B46F-10C3FA41DF5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521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19" Type="http://schemas.openxmlformats.org/officeDocument/2006/relationships/image" Target="../media/image6.jpeg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19" Type="http://schemas.openxmlformats.org/officeDocument/2006/relationships/image" Target="../media/image6.jpeg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  <a:endParaRPr lang="en-NZ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  <a:endParaRPr lang="en-NZ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NZ" dirty="0" smtClean="0"/>
              <a:t>Unitec Confidential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24E2BC-95CC-42FB-A9A6-10D31D1972E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63" r:id="rId1"/>
    <p:sldLayoutId id="2147489664" r:id="rId2"/>
    <p:sldLayoutId id="2147489665" r:id="rId3"/>
    <p:sldLayoutId id="2147489666" r:id="rId4"/>
    <p:sldLayoutId id="2147489667" r:id="rId5"/>
    <p:sldLayoutId id="2147489668" r:id="rId6"/>
    <p:sldLayoutId id="2147489669" r:id="rId7"/>
    <p:sldLayoutId id="2147489670" r:id="rId8"/>
    <p:sldLayoutId id="2147489671" r:id="rId9"/>
    <p:sldLayoutId id="2147489672" r:id="rId10"/>
    <p:sldLayoutId id="2147489673" r:id="rId11"/>
    <p:sldLayoutId id="2147489674" r:id="rId12"/>
    <p:sldLayoutId id="2147489675" r:id="rId13"/>
    <p:sldLayoutId id="2147489676" r:id="rId14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404040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38238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 defTabSz="91417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 defTabSz="91417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 defTabSz="91417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C6D908C-2AC1-4D7A-BC75-06C28B56F5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77" r:id="rId1"/>
    <p:sldLayoutId id="2147489678" r:id="rId2"/>
    <p:sldLayoutId id="2147489679" r:id="rId3"/>
    <p:sldLayoutId id="2147489680" r:id="rId4"/>
    <p:sldLayoutId id="2147489681" r:id="rId5"/>
    <p:sldLayoutId id="2147489682" r:id="rId6"/>
    <p:sldLayoutId id="2147489683" r:id="rId7"/>
    <p:sldLayoutId id="2147489684" r:id="rId8"/>
    <p:sldLayoutId id="2147489685" r:id="rId9"/>
    <p:sldLayoutId id="2147489686" r:id="rId10"/>
    <p:sldLayoutId id="2147489687" r:id="rId11"/>
    <p:sldLayoutId id="2147489688" r:id="rId12"/>
    <p:sldLayoutId id="2147489689" r:id="rId13"/>
    <p:sldLayoutId id="2147489690" r:id="rId14"/>
    <p:sldLayoutId id="2147489691" r:id="rId15"/>
    <p:sldLayoutId id="2147489692" r:id="rId16"/>
    <p:sldLayoutId id="2147489693" r:id="rId17"/>
  </p:sldLayoutIdLst>
  <p:hf hdr="0" dt="0"/>
  <p:txStyles>
    <p:titleStyle>
      <a:lvl1pPr algn="l" defTabSz="912813" rtl="0" eaLnBrk="0" fontAlgn="base" hangingPunct="0">
        <a:spcBef>
          <a:spcPct val="0"/>
        </a:spcBef>
        <a:spcAft>
          <a:spcPct val="0"/>
        </a:spcAft>
        <a:defRPr sz="2300" kern="1200">
          <a:solidFill>
            <a:srgbClr val="595959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2pPr>
      <a:lvl3pPr algn="l" defTabSz="912813" rtl="0" eaLnBrk="0" fontAlgn="base" hangingPunct="0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3pPr>
      <a:lvl4pPr algn="l" defTabSz="912813" rtl="0" eaLnBrk="0" fontAlgn="base" hangingPunct="0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4pPr>
      <a:lvl5pPr algn="l" defTabSz="912813" rtl="0" eaLnBrk="0" fontAlgn="base" hangingPunct="0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5pPr>
      <a:lvl6pPr marL="457200" algn="l" defTabSz="912813" rtl="0" fontAlgn="base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6pPr>
      <a:lvl7pPr marL="914400" algn="l" defTabSz="912813" rtl="0" fontAlgn="base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7pPr>
      <a:lvl8pPr marL="1371600" algn="l" defTabSz="912813" rtl="0" fontAlgn="base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8pPr>
      <a:lvl9pPr marL="1828800" algn="l" defTabSz="912813" rtl="0" fontAlgn="base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j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j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j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j-lt"/>
          <a:ea typeface="+mn-ea"/>
          <a:cs typeface="+mn-cs"/>
        </a:defRPr>
      </a:lvl5pPr>
      <a:lvl6pPr marL="2513867" indent="-228534" algn="l" defTabSz="9141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33" indent="-228534" algn="l" defTabSz="9141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00" indent="-228534" algn="l" defTabSz="9141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67" indent="-228534" algn="l" defTabSz="9141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7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34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200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67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33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401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66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34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38238"/>
            <a:ext cx="822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 defTabSz="91417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 defTabSz="91417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 dirty="0" smtClean="0"/>
              <a:t>Unitec 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 defTabSz="914171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24592DC-D80D-4AE7-9B8F-C3417E668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94" r:id="rId1"/>
    <p:sldLayoutId id="2147489695" r:id="rId2"/>
    <p:sldLayoutId id="2147489696" r:id="rId3"/>
    <p:sldLayoutId id="2147489697" r:id="rId4"/>
    <p:sldLayoutId id="2147489698" r:id="rId5"/>
    <p:sldLayoutId id="2147489699" r:id="rId6"/>
    <p:sldLayoutId id="2147489700" r:id="rId7"/>
    <p:sldLayoutId id="2147489701" r:id="rId8"/>
    <p:sldLayoutId id="2147489702" r:id="rId9"/>
    <p:sldLayoutId id="2147489703" r:id="rId10"/>
    <p:sldLayoutId id="2147489704" r:id="rId11"/>
    <p:sldLayoutId id="2147489705" r:id="rId12"/>
    <p:sldLayoutId id="2147489706" r:id="rId13"/>
    <p:sldLayoutId id="2147489707" r:id="rId14"/>
    <p:sldLayoutId id="2147489708" r:id="rId15"/>
    <p:sldLayoutId id="2147489709" r:id="rId16"/>
    <p:sldLayoutId id="2147489710" r:id="rId17"/>
  </p:sldLayoutIdLst>
  <p:hf hdr="0" dt="0"/>
  <p:txStyles>
    <p:titleStyle>
      <a:lvl1pPr algn="l" defTabSz="912813" rtl="0" eaLnBrk="0" fontAlgn="base" hangingPunct="0">
        <a:spcBef>
          <a:spcPct val="0"/>
        </a:spcBef>
        <a:spcAft>
          <a:spcPct val="0"/>
        </a:spcAft>
        <a:defRPr sz="2300" kern="1200">
          <a:solidFill>
            <a:srgbClr val="595959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2pPr>
      <a:lvl3pPr algn="l" defTabSz="912813" rtl="0" eaLnBrk="0" fontAlgn="base" hangingPunct="0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3pPr>
      <a:lvl4pPr algn="l" defTabSz="912813" rtl="0" eaLnBrk="0" fontAlgn="base" hangingPunct="0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4pPr>
      <a:lvl5pPr algn="l" defTabSz="912813" rtl="0" eaLnBrk="0" fontAlgn="base" hangingPunct="0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5pPr>
      <a:lvl6pPr marL="457200" algn="l" defTabSz="912813" rtl="0" fontAlgn="base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6pPr>
      <a:lvl7pPr marL="914400" algn="l" defTabSz="912813" rtl="0" fontAlgn="base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7pPr>
      <a:lvl8pPr marL="1371600" algn="l" defTabSz="912813" rtl="0" fontAlgn="base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8pPr>
      <a:lvl9pPr marL="1828800" algn="l" defTabSz="912813" rtl="0" fontAlgn="base">
        <a:spcBef>
          <a:spcPct val="0"/>
        </a:spcBef>
        <a:spcAft>
          <a:spcPct val="0"/>
        </a:spcAft>
        <a:defRPr sz="2300">
          <a:solidFill>
            <a:srgbClr val="595959"/>
          </a:solidFill>
          <a:latin typeface="Calibri" panose="020F0502020204030204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j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j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j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j-lt"/>
          <a:ea typeface="+mn-ea"/>
          <a:cs typeface="+mn-cs"/>
        </a:defRPr>
      </a:lvl5pPr>
      <a:lvl6pPr marL="2513867" indent="-228534" algn="l" defTabSz="9141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933" indent="-228534" algn="l" defTabSz="9141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000" indent="-228534" algn="l" defTabSz="9141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067" indent="-228534" algn="l" defTabSz="91413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7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34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200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67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33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401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66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34" algn="l" defTabSz="914134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byrt@unitec.ac.nz" TargetMode="External"/><Relationship Id="rId2" Type="http://schemas.openxmlformats.org/officeDocument/2006/relationships/hyperlink" Target="mailto:elaing@unitec.ac.nz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jobs.unitec.ac.nz/?unlistedjob=GcUYCna&amp;tracker=226756172" TargetMode="Externa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1486" y="2444750"/>
            <a:ext cx="8027987" cy="31511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NZ" sz="2800" i="1" dirty="0" smtClean="0">
                <a:solidFill>
                  <a:schemeClr val="tx1"/>
                </a:solidFill>
              </a:rPr>
              <a:t>Recruitment Process for Casual Pass Leaders</a:t>
            </a:r>
            <a:endParaRPr lang="en-NZ" sz="28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0AD8A-A4AD-4B32-9DAC-EF1B1DB7F947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84137" y="99337"/>
            <a:ext cx="8602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Recruitment Business Partners</a:t>
            </a:r>
            <a:endParaRPr lang="en-NZ" altLang="en-US" sz="24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6170" y="1221258"/>
            <a:ext cx="8717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NZ" dirty="0" smtClean="0">
                <a:latin typeface="+mn-lt"/>
              </a:rPr>
              <a:t>Once </a:t>
            </a:r>
            <a:r>
              <a:rPr lang="en-NZ" dirty="0">
                <a:latin typeface="+mn-lt"/>
              </a:rPr>
              <a:t>the job </a:t>
            </a:r>
            <a:r>
              <a:rPr lang="en-NZ" dirty="0" smtClean="0">
                <a:latin typeface="+mn-lt"/>
              </a:rPr>
              <a:t>request for the PASS Leader vacancy is </a:t>
            </a:r>
            <a:r>
              <a:rPr lang="en-NZ" dirty="0">
                <a:latin typeface="+mn-lt"/>
              </a:rPr>
              <a:t>approved </a:t>
            </a:r>
            <a:r>
              <a:rPr lang="en-NZ" dirty="0" smtClean="0">
                <a:latin typeface="+mn-lt"/>
              </a:rPr>
              <a:t>the Schools Recruitment Business Partner </a:t>
            </a:r>
            <a:r>
              <a:rPr lang="en-NZ" dirty="0">
                <a:latin typeface="+mn-lt"/>
              </a:rPr>
              <a:t>will send an </a:t>
            </a:r>
            <a:r>
              <a:rPr lang="en-NZ" b="1" dirty="0">
                <a:latin typeface="+mn-lt"/>
              </a:rPr>
              <a:t>email</a:t>
            </a:r>
            <a:r>
              <a:rPr lang="en-NZ" dirty="0">
                <a:latin typeface="+mn-lt"/>
              </a:rPr>
              <a:t> to the named PASS Leader candidates attached to the job </a:t>
            </a:r>
            <a:r>
              <a:rPr lang="en-NZ" dirty="0" smtClean="0">
                <a:latin typeface="+mn-lt"/>
              </a:rPr>
              <a:t>request.  This email will contain information regarding the steps you need to complete which we will go through now with you.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NZ" dirty="0" smtClean="0">
              <a:latin typeface="+mn-lt"/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NZ" dirty="0" smtClean="0">
                <a:latin typeface="+mn-lt"/>
              </a:rPr>
              <a:t>Recruitment Business Partners – look after different Schools within Unitec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NZ" dirty="0" smtClean="0">
                <a:latin typeface="+mn-lt"/>
              </a:rPr>
              <a:t>Emily Laing  </a:t>
            </a:r>
            <a:r>
              <a:rPr lang="en-NZ" dirty="0">
                <a:latin typeface="+mn-lt"/>
                <a:hlinkClick r:id="rId2"/>
              </a:rPr>
              <a:t>elaing@unitec.ac.nz</a:t>
            </a:r>
            <a:endParaRPr lang="en-NZ" dirty="0" smtClean="0">
              <a:latin typeface="+mn-lt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NZ" dirty="0" smtClean="0">
                <a:latin typeface="+mn-lt"/>
              </a:rPr>
              <a:t>Emma Byrt </a:t>
            </a:r>
            <a:r>
              <a:rPr lang="en-NZ" dirty="0" smtClean="0">
                <a:latin typeface="+mn-lt"/>
                <a:hlinkClick r:id="rId3"/>
              </a:rPr>
              <a:t>ebyrt@unitec.ac.nz</a:t>
            </a:r>
            <a:endParaRPr lang="en-NZ" dirty="0" smtClean="0">
              <a:latin typeface="+mn-lt"/>
            </a:endParaRPr>
          </a:p>
          <a:p>
            <a:pPr lvl="1"/>
            <a:r>
              <a:rPr lang="en-NZ" dirty="0" smtClean="0">
                <a:latin typeface="+mn-lt"/>
              </a:rPr>
              <a:t> </a:t>
            </a:r>
            <a:endParaRPr lang="en-NZ" dirty="0">
              <a:latin typeface="+mn-lt"/>
            </a:endParaRPr>
          </a:p>
          <a:p>
            <a:pPr>
              <a:spcAft>
                <a:spcPts val="600"/>
              </a:spcAft>
              <a:buClr>
                <a:schemeClr val="accent1"/>
              </a:buClr>
            </a:pP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194352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Unitec Confidential</a:t>
            </a:r>
            <a:endParaRPr lang="en-N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0AD8A-A4AD-4B32-9DAC-EF1B1DB7F947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84137" y="99337"/>
            <a:ext cx="8602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Step 1 in the Recruitment Process for Pass Leaders </a:t>
            </a:r>
            <a:endParaRPr lang="en-NZ" altLang="en-US" sz="24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064" y="1248155"/>
            <a:ext cx="87178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 smtClean="0"/>
              <a:t>Registering </a:t>
            </a:r>
            <a:r>
              <a:rPr lang="en-NZ" b="1" dirty="0"/>
              <a:t>for the PASS Leader vacancy online: </a:t>
            </a:r>
            <a:r>
              <a:rPr lang="en-NZ" dirty="0" smtClean="0"/>
              <a:t>:</a:t>
            </a:r>
          </a:p>
          <a:p>
            <a:endParaRPr lang="en-NZ" dirty="0" smtClean="0"/>
          </a:p>
          <a:p>
            <a:r>
              <a:rPr lang="en-NZ" dirty="0" smtClean="0"/>
              <a:t>In the email we send out we include a link that takes you to a page on our Careers website.  We will click on the example link below and take you through to what you will see:</a:t>
            </a:r>
          </a:p>
          <a:p>
            <a:endParaRPr lang="en-NZ" dirty="0"/>
          </a:p>
          <a:p>
            <a:r>
              <a:rPr lang="en-NZ" dirty="0">
                <a:hlinkClick r:id="rId2"/>
              </a:rPr>
              <a:t>https://jobs.unitec.ac.nz/?</a:t>
            </a:r>
            <a:r>
              <a:rPr lang="en-NZ" dirty="0" smtClean="0">
                <a:hlinkClick r:id="rId2"/>
              </a:rPr>
              <a:t>unlistedjob=GcUYCna&amp;tracker=226756172</a:t>
            </a:r>
            <a:endParaRPr lang="en-NZ" dirty="0" smtClean="0"/>
          </a:p>
          <a:p>
            <a:r>
              <a:rPr lang="en-NZ" dirty="0"/>
              <a:t> </a:t>
            </a:r>
          </a:p>
          <a:p>
            <a:r>
              <a:rPr lang="en-NZ" dirty="0"/>
              <a:t>The recruitment business partner will then receive your application details via our recruitment platform</a:t>
            </a:r>
            <a:r>
              <a:rPr lang="en-NZ" dirty="0" smtClean="0"/>
              <a:t>.</a:t>
            </a:r>
          </a:p>
          <a:p>
            <a:endParaRPr lang="en-NZ" dirty="0"/>
          </a:p>
          <a:p>
            <a:r>
              <a:rPr lang="en-NZ" i="1" dirty="0">
                <a:solidFill>
                  <a:srgbClr val="FF0000"/>
                </a:solidFill>
              </a:rPr>
              <a:t>This step is so that we can record and track registrations through the recruitment process and also make sure that the declaration questions have been answered. </a:t>
            </a:r>
            <a:endParaRPr lang="en-NZ" dirty="0">
              <a:solidFill>
                <a:srgbClr val="FF0000"/>
              </a:solidFill>
            </a:endParaRPr>
          </a:p>
          <a:p>
            <a:endParaRPr lang="en-NZ" dirty="0"/>
          </a:p>
          <a:p>
            <a:pPr>
              <a:spcAft>
                <a:spcPts val="600"/>
              </a:spcAft>
              <a:buClr>
                <a:schemeClr val="accent1"/>
              </a:buClr>
            </a:pP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3468608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Unitec Confidential</a:t>
            </a:r>
            <a:endParaRPr lang="en-N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0AD8A-A4AD-4B32-9DAC-EF1B1DB7F947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064" y="1248155"/>
            <a:ext cx="8717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 smtClean="0"/>
              <a:t>ID </a:t>
            </a:r>
            <a:r>
              <a:rPr lang="en-NZ" b="1" dirty="0"/>
              <a:t>Verification: </a:t>
            </a:r>
            <a:endParaRPr lang="en-NZ" dirty="0"/>
          </a:p>
          <a:p>
            <a:r>
              <a:rPr lang="en-NZ" dirty="0"/>
              <a:t>Unitec </a:t>
            </a:r>
            <a:r>
              <a:rPr lang="en-NZ" dirty="0" smtClean="0"/>
              <a:t>require </a:t>
            </a:r>
            <a:r>
              <a:rPr lang="en-NZ" dirty="0"/>
              <a:t>two forms of verified ID – passport </a:t>
            </a:r>
            <a:r>
              <a:rPr lang="en-NZ" b="1" dirty="0"/>
              <a:t>and</a:t>
            </a:r>
            <a:r>
              <a:rPr lang="en-NZ" dirty="0"/>
              <a:t> drivers licence or student ID (and visa if applicable). Our receptionist </a:t>
            </a:r>
            <a:r>
              <a:rPr lang="en-NZ" dirty="0" smtClean="0"/>
              <a:t>Joanna Travasso </a:t>
            </a:r>
            <a:r>
              <a:rPr lang="en-NZ" dirty="0"/>
              <a:t>is able to take copies of your original ID and verify these at reception in building 110.  </a:t>
            </a:r>
          </a:p>
          <a:p>
            <a:r>
              <a:rPr lang="en-NZ" dirty="0"/>
              <a:t> </a:t>
            </a:r>
          </a:p>
          <a:p>
            <a:r>
              <a:rPr lang="en-NZ" i="1" dirty="0">
                <a:solidFill>
                  <a:srgbClr val="FF0000"/>
                </a:solidFill>
              </a:rPr>
              <a:t>The main reason for verified copies of ID is to confirm that you are legally entitled to work in NZ, and also as part of our Children’s Worker Safety Checking.</a:t>
            </a:r>
            <a:endParaRPr lang="en-NZ" dirty="0">
              <a:solidFill>
                <a:srgbClr val="FF0000"/>
              </a:solidFill>
            </a:endParaRPr>
          </a:p>
          <a:p>
            <a:endParaRPr lang="en-NZ" dirty="0"/>
          </a:p>
          <a:p>
            <a:pPr>
              <a:spcAft>
                <a:spcPts val="600"/>
              </a:spcAft>
              <a:buClr>
                <a:schemeClr val="accent1"/>
              </a:buClr>
            </a:pPr>
            <a:endParaRPr lang="en-NZ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84137" y="99337"/>
            <a:ext cx="8602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Step 2 in the Recruitment Process for Pass Leaders </a:t>
            </a:r>
            <a:endParaRPr lang="en-NZ" altLang="en-US" sz="24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898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Unitec Confidential</a:t>
            </a:r>
            <a:endParaRPr lang="en-N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0AD8A-A4AD-4B32-9DAC-EF1B1DB7F947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064" y="1248155"/>
            <a:ext cx="87178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 smtClean="0"/>
              <a:t>Pre-employment </a:t>
            </a:r>
            <a:r>
              <a:rPr lang="en-NZ" b="1" dirty="0"/>
              <a:t>vetting: </a:t>
            </a:r>
            <a:endParaRPr lang="en-NZ" b="1" dirty="0" smtClean="0"/>
          </a:p>
          <a:p>
            <a:endParaRPr lang="en-NZ" b="1" dirty="0" smtClean="0"/>
          </a:p>
          <a:p>
            <a:r>
              <a:rPr lang="en-NZ" dirty="0" smtClean="0"/>
              <a:t>We </a:t>
            </a:r>
            <a:r>
              <a:rPr lang="en-NZ" dirty="0"/>
              <a:t>use a third party provider called CV Check, they are our vetting provider. CV Check will undertake the following checks on our behalf</a:t>
            </a:r>
            <a:r>
              <a:rPr lang="en-NZ" dirty="0" smtClean="0"/>
              <a:t>:</a:t>
            </a:r>
          </a:p>
          <a:p>
            <a:endParaRPr lang="en-NZ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NZ" dirty="0"/>
              <a:t>NZ Ministry of Justice check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NZ" dirty="0"/>
              <a:t>Police </a:t>
            </a:r>
            <a:r>
              <a:rPr lang="en-NZ" dirty="0" smtClean="0"/>
              <a:t>Vetting </a:t>
            </a:r>
            <a:r>
              <a:rPr lang="en-NZ" dirty="0" smtClean="0">
                <a:solidFill>
                  <a:srgbClr val="FF0000"/>
                </a:solidFill>
              </a:rPr>
              <a:t>(this could also include an overseas police vet for those who have been overseas in the last five years for more than 1 year)</a:t>
            </a:r>
            <a:endParaRPr lang="en-NZ" dirty="0">
              <a:solidFill>
                <a:srgbClr val="FF000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NZ" dirty="0"/>
              <a:t>Written Reference (from your current or most recent employer if you have work </a:t>
            </a:r>
            <a:r>
              <a:rPr lang="en-NZ" dirty="0" smtClean="0"/>
              <a:t>experience)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NZ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NZ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NZ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NZ" dirty="0"/>
          </a:p>
          <a:p>
            <a:pPr lvl="0"/>
            <a:r>
              <a:rPr lang="en-NZ" i="1" dirty="0">
                <a:solidFill>
                  <a:srgbClr val="FF0000"/>
                </a:solidFill>
              </a:rPr>
              <a:t>A</a:t>
            </a:r>
            <a:r>
              <a:rPr lang="en-NZ" i="1" dirty="0" smtClean="0">
                <a:solidFill>
                  <a:srgbClr val="FF0000"/>
                </a:solidFill>
              </a:rPr>
              <a:t>ny </a:t>
            </a:r>
            <a:r>
              <a:rPr lang="en-NZ" i="1" dirty="0">
                <a:solidFill>
                  <a:srgbClr val="FF0000"/>
                </a:solidFill>
              </a:rPr>
              <a:t>offer of work is conditional upon satisfactory pre-employment </a:t>
            </a:r>
            <a:r>
              <a:rPr lang="en-NZ" i="1" dirty="0" smtClean="0">
                <a:solidFill>
                  <a:srgbClr val="FF0000"/>
                </a:solidFill>
              </a:rPr>
              <a:t>vetting.</a:t>
            </a:r>
            <a:endParaRPr lang="en-NZ" dirty="0">
              <a:solidFill>
                <a:srgbClr val="FF0000"/>
              </a:solidFill>
            </a:endParaRPr>
          </a:p>
          <a:p>
            <a:r>
              <a:rPr lang="en-NZ" dirty="0"/>
              <a:t> </a:t>
            </a:r>
          </a:p>
          <a:p>
            <a:endParaRPr lang="en-NZ" dirty="0"/>
          </a:p>
          <a:p>
            <a:pPr>
              <a:spcAft>
                <a:spcPts val="600"/>
              </a:spcAft>
              <a:buClr>
                <a:schemeClr val="accent1"/>
              </a:buClr>
            </a:pPr>
            <a:endParaRPr lang="en-NZ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84137" y="99337"/>
            <a:ext cx="8602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Step 3 in the Recruitment Process for Pass Leaders </a:t>
            </a:r>
            <a:endParaRPr lang="en-NZ" altLang="en-US" sz="24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999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Unitec Confidential</a:t>
            </a:r>
            <a:endParaRPr lang="en-N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0AD8A-A4AD-4B32-9DAC-EF1B1DB7F947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84137" y="99337"/>
            <a:ext cx="8602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Step 4 in the Recruitment Process for Pass Leaders </a:t>
            </a:r>
            <a:endParaRPr lang="en-NZ" altLang="en-US" sz="24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064" y="1248155"/>
            <a:ext cx="871787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b="1" dirty="0" smtClean="0"/>
              <a:t>Pre-employment Medical: </a:t>
            </a:r>
          </a:p>
          <a:p>
            <a:endParaRPr lang="en-NZ" b="1" dirty="0" smtClean="0"/>
          </a:p>
          <a:p>
            <a:r>
              <a:rPr lang="en-NZ" dirty="0"/>
              <a:t>The School that the Casual Pass Leader position is </a:t>
            </a:r>
            <a:r>
              <a:rPr lang="en-NZ" dirty="0" smtClean="0"/>
              <a:t>within </a:t>
            </a:r>
            <a:r>
              <a:rPr lang="en-NZ" b="1" dirty="0" smtClean="0"/>
              <a:t>may be</a:t>
            </a:r>
            <a:r>
              <a:rPr lang="en-NZ" dirty="0" smtClean="0"/>
              <a:t> </a:t>
            </a:r>
            <a:r>
              <a:rPr lang="en-NZ" dirty="0"/>
              <a:t>deemed Safety Sensitive therefore we will also require </a:t>
            </a:r>
            <a:r>
              <a:rPr lang="en-NZ" dirty="0" smtClean="0"/>
              <a:t>you </a:t>
            </a:r>
            <a:r>
              <a:rPr lang="en-NZ" dirty="0"/>
              <a:t>to complete a pre-employment </a:t>
            </a:r>
            <a:r>
              <a:rPr lang="en-NZ" dirty="0" smtClean="0"/>
              <a:t>medical on campus.</a:t>
            </a:r>
            <a:r>
              <a:rPr lang="en-NZ" dirty="0"/>
              <a:t>  </a:t>
            </a:r>
            <a:r>
              <a:rPr lang="en-NZ" dirty="0" smtClean="0"/>
              <a:t>These are scheduled with the Occupational </a:t>
            </a:r>
            <a:r>
              <a:rPr lang="en-NZ" dirty="0"/>
              <a:t>Health </a:t>
            </a:r>
            <a:r>
              <a:rPr lang="en-NZ" dirty="0" smtClean="0"/>
              <a:t>Nurse.</a:t>
            </a:r>
            <a:endParaRPr lang="en-NZ" dirty="0"/>
          </a:p>
          <a:p>
            <a:r>
              <a:rPr lang="en-NZ" dirty="0"/>
              <a:t>It will take one hour where they assess the following:</a:t>
            </a:r>
          </a:p>
          <a:p>
            <a:r>
              <a:rPr lang="en-NZ" dirty="0"/>
              <a:t>·        Blood Pressure and Pulse</a:t>
            </a:r>
          </a:p>
          <a:p>
            <a:r>
              <a:rPr lang="en-NZ" dirty="0"/>
              <a:t>·        Hearing</a:t>
            </a:r>
          </a:p>
          <a:p>
            <a:r>
              <a:rPr lang="en-NZ" dirty="0"/>
              <a:t>·        Vision</a:t>
            </a:r>
          </a:p>
          <a:p>
            <a:r>
              <a:rPr lang="en-NZ" dirty="0"/>
              <a:t>·        Drug and Alcohol </a:t>
            </a:r>
          </a:p>
          <a:p>
            <a:r>
              <a:rPr lang="en-NZ" dirty="0"/>
              <a:t>·        Injury History</a:t>
            </a:r>
          </a:p>
          <a:p>
            <a:r>
              <a:rPr lang="en-NZ" dirty="0"/>
              <a:t>·        Muscular Skeletal assessment</a:t>
            </a:r>
          </a:p>
          <a:p>
            <a:r>
              <a:rPr lang="en-NZ" dirty="0"/>
              <a:t>·        Height and Weight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NZ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NZ" dirty="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en-NZ" dirty="0"/>
          </a:p>
          <a:p>
            <a:pPr lvl="0"/>
            <a:r>
              <a:rPr lang="en-NZ" i="1" dirty="0">
                <a:solidFill>
                  <a:srgbClr val="FF0000"/>
                </a:solidFill>
              </a:rPr>
              <a:t>A</a:t>
            </a:r>
            <a:r>
              <a:rPr lang="en-NZ" i="1" dirty="0" smtClean="0">
                <a:solidFill>
                  <a:srgbClr val="FF0000"/>
                </a:solidFill>
              </a:rPr>
              <a:t>ny </a:t>
            </a:r>
            <a:r>
              <a:rPr lang="en-NZ" i="1" dirty="0">
                <a:solidFill>
                  <a:srgbClr val="FF0000"/>
                </a:solidFill>
              </a:rPr>
              <a:t>offer of work is conditional upon satisfactory pre-employment </a:t>
            </a:r>
            <a:r>
              <a:rPr lang="en-NZ" i="1" dirty="0" smtClean="0">
                <a:solidFill>
                  <a:srgbClr val="FF0000"/>
                </a:solidFill>
              </a:rPr>
              <a:t>vetting.</a:t>
            </a:r>
            <a:endParaRPr lang="en-NZ" dirty="0">
              <a:solidFill>
                <a:srgbClr val="FF0000"/>
              </a:solidFill>
            </a:endParaRPr>
          </a:p>
          <a:p>
            <a:r>
              <a:rPr lang="en-NZ" dirty="0"/>
              <a:t> </a:t>
            </a:r>
          </a:p>
          <a:p>
            <a:endParaRPr lang="en-NZ" dirty="0"/>
          </a:p>
          <a:p>
            <a:pPr>
              <a:spcAft>
                <a:spcPts val="600"/>
              </a:spcAft>
              <a:buClr>
                <a:schemeClr val="accent1"/>
              </a:buClr>
            </a:pPr>
            <a:endParaRPr lang="en-NZ" dirty="0" smtClean="0"/>
          </a:p>
        </p:txBody>
      </p:sp>
    </p:spTree>
    <p:extLst>
      <p:ext uri="{BB962C8B-B14F-4D97-AF65-F5344CB8AC3E}">
        <p14:creationId xmlns:p14="http://schemas.microsoft.com/office/powerpoint/2010/main" val="3450891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NZ" smtClean="0"/>
              <a:t>Unitec Confidential</a:t>
            </a:r>
            <a:endParaRPr lang="en-N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0AD8A-A4AD-4B32-9DAC-EF1B1DB7F947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84137" y="99337"/>
            <a:ext cx="86026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404040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40404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40404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404040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NZ" altLang="en-US" sz="2400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Final Steps in the Recruitment Process for Pass Leaders </a:t>
            </a:r>
            <a:endParaRPr lang="en-NZ" altLang="en-US" sz="24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4447" y="1155822"/>
            <a:ext cx="77186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NZ" i="1" dirty="0">
                <a:latin typeface="Calibri" panose="020F0502020204030204" pitchFamily="34" charset="0"/>
                <a:ea typeface="Calibri" panose="020F0502020204030204" pitchFamily="34" charset="0"/>
              </a:rPr>
              <a:t>Once </a:t>
            </a:r>
            <a:r>
              <a:rPr lang="en-NZ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you have completed steps 1 and 2 the Recruitment Business Partner can submit the job and candidate information for final approval (this can take up to 3 days).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NZ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The HR Services team will then create your offer paperwork via </a:t>
            </a:r>
            <a:r>
              <a:rPr lang="en-NZ" i="1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docusign</a:t>
            </a:r>
            <a:r>
              <a:rPr lang="en-NZ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NZ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You will then be required to complete the </a:t>
            </a:r>
            <a:r>
              <a:rPr lang="en-NZ" i="1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docusign</a:t>
            </a:r>
            <a:r>
              <a:rPr lang="en-NZ" i="1" dirty="0" smtClean="0">
                <a:latin typeface="Calibri" panose="020F0502020204030204" pitchFamily="34" charset="0"/>
                <a:ea typeface="Calibri" panose="020F0502020204030204" pitchFamily="34" charset="0"/>
              </a:rPr>
              <a:t> process which comes to you via your email.  </a:t>
            </a:r>
            <a:r>
              <a:rPr lang="en-NZ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Please make sure you return all required documentation otherwise this will delay the process.</a:t>
            </a:r>
            <a:endParaRPr lang="en-NZ" i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en-NZ" i="1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27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7_Office Theme">
  <a:themeElements>
    <a:clrScheme name="ThemeBMC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_Office Theme">
  <a:themeElements>
    <a:clrScheme name="ThemeBMC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439</Words>
  <Application>Microsoft Office PowerPoint</Application>
  <PresentationFormat>On-screen Show (4:3)</PresentationFormat>
  <Paragraphs>70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Open Sans</vt:lpstr>
      <vt:lpstr>Verdana</vt:lpstr>
      <vt:lpstr>Wingdings</vt:lpstr>
      <vt:lpstr>Office Theme</vt:lpstr>
      <vt:lpstr>7_Office Theme</vt:lpstr>
      <vt:lpstr>8_Office Theme</vt:lpstr>
      <vt:lpstr>Recruitment Process for Casual Pass Leaders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Acquisition &amp; Retention</dc:title>
  <dc:creator/>
  <cp:lastModifiedBy/>
  <cp:revision>1</cp:revision>
  <dcterms:modified xsi:type="dcterms:W3CDTF">2020-07-14T22:21:56Z</dcterms:modified>
</cp:coreProperties>
</file>