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98" r:id="rId3"/>
    <p:sldId id="356" r:id="rId4"/>
    <p:sldId id="355" r:id="rId5"/>
    <p:sldId id="357" r:id="rId6"/>
    <p:sldId id="359" r:id="rId7"/>
    <p:sldId id="358" r:id="rId8"/>
    <p:sldId id="360" r:id="rId9"/>
    <p:sldId id="361" r:id="rId10"/>
    <p:sldId id="363" r:id="rId11"/>
    <p:sldId id="362" r:id="rId12"/>
    <p:sldId id="303" r:id="rId13"/>
    <p:sldId id="29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 Ngamakeur" initials="KN" lastIdx="4" clrIdx="0">
    <p:extLst>
      <p:ext uri="{19B8F6BF-5375-455C-9EA6-DF929625EA0E}">
        <p15:presenceInfo xmlns:p15="http://schemas.microsoft.com/office/powerpoint/2012/main" userId="S-1-5-21-149251146-2169925306-3769764739-882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59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863ED-8288-47DA-81E4-5114C6C5724C}" type="datetimeFigureOut">
              <a:rPr lang="en-NZ" smtClean="0"/>
              <a:t>29/08/2015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D8CFE-FE40-43AA-BC0D-9DC683224FC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080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D8CFE-FE40-43AA-BC0D-9DC683224FCD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98248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D8CFE-FE40-43AA-BC0D-9DC683224FCD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6517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733A7-7773-4284-A8EC-3B4CEB70E29D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169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4521-D862-4EAD-A402-995DCD7E32DB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148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E1DC-43F2-4D02-9AD2-BE30A91CFD59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"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3192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C561F-3FDE-4159-A0BD-0323BCB23253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5358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144-1978-4FD5-A654-A0D8A9900FFB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0937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E4B25-50E9-4802-AA80-87ED359445DD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24784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5B51-1788-4C2A-A428-6638F7377AA8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0900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64A1-6DAA-441F-A32A-2B58FDB9D386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2988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6D33-AF36-4FBB-B5E9-C7B79BDDE912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2956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A8B82-A821-476B-8A6B-5AD99D2ABF0F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7966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E44AB-7D7E-467C-A9B4-71903BD4B3D5}" type="datetime1">
              <a:rPr lang="en-NZ" smtClean="0"/>
              <a:t>29/08/2015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542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B44D-0C9F-41F1-99C2-FB957EE91C4A}" type="datetime1">
              <a:rPr lang="en-NZ" smtClean="0"/>
              <a:t>29/08/2015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1444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F027-B92F-450A-B4DF-362B5832F08E}" type="datetime1">
              <a:rPr lang="en-NZ" smtClean="0"/>
              <a:t>29/08/2015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8083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8E8B1-9147-4C3E-ACEE-DA1D1811392D}" type="datetime1">
              <a:rPr lang="en-NZ" smtClean="0"/>
              <a:t>29/08/2015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48295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28F69-F791-4620-ACE4-4219B1CE7279}" type="datetime1">
              <a:rPr lang="en-NZ" smtClean="0"/>
              <a:t>29/08/2015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5749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B852-5CAB-4E1F-81BC-38BCF439CF0E}" type="datetime1">
              <a:rPr lang="en-NZ" smtClean="0"/>
              <a:t>29/08/2015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994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3888" y="6361373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E88C-8A32-45CF-97E8-4CFE78237A3A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36137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 smtClean="0"/>
              <a:t>ISCG6420 IWD - Debugging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34642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075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1583" y="2404531"/>
            <a:ext cx="8703635" cy="1646302"/>
          </a:xfrm>
        </p:spPr>
        <p:txBody>
          <a:bodyPr/>
          <a:lstStyle/>
          <a:p>
            <a:pPr algn="ctr"/>
            <a:r>
              <a:rPr lang="en-NZ" dirty="0" smtClean="0"/>
              <a:t>JS Debugging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6 Session2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718F1-B3B0-4035-A838-DDD572870B5A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1723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 Runtime error/Logic error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6761"/>
            <a:ext cx="8518183" cy="425268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When using debugger tab, double clicking on a line number to place a breakpoint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B27B-5D4F-44AB-9A88-2225D4220A39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 smtClean="0"/>
              <a:t>ISCG6420 IWD - Debugging</a:t>
            </a:r>
            <a:endParaRPr lang="en-NZ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84" y="2572326"/>
            <a:ext cx="7667875" cy="280748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13128" y="5652405"/>
            <a:ext cx="392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A breakpoint placed in a breakpoint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67769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Runtime error/Logic error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6761"/>
            <a:ext cx="8518183" cy="425268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Then, reload the page (and click the button). The JavaScript interpreter will stop at the indicated line.   </a:t>
            </a:r>
          </a:p>
          <a:p>
            <a:r>
              <a:rPr lang="en-US" sz="2400" dirty="0" smtClean="0"/>
              <a:t>Now, you can use step in, step over button to evaluate your code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B27B-5D4F-44AB-9A88-2225D4220A39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 smtClean="0"/>
              <a:t>ISCG6420 IWD - Debugging</a:t>
            </a:r>
            <a:endParaRPr lang="en-NZ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936" y="3197064"/>
            <a:ext cx="11426694" cy="252238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190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3626883" y="5855744"/>
            <a:ext cx="40729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A script stopped at the indicated line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6340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200" dirty="0" smtClean="0"/>
              <a:t>JS Debugging Exercise</a:t>
            </a:r>
            <a:endParaRPr lang="en-NZ" sz="22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CCF20-9DA2-4102-BF61-05FCE79DE9E5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860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0368" y="2404534"/>
            <a:ext cx="8703635" cy="1646302"/>
          </a:xfrm>
        </p:spPr>
        <p:txBody>
          <a:bodyPr/>
          <a:lstStyle/>
          <a:p>
            <a:r>
              <a:rPr lang="en-NZ" dirty="0" smtClean="0"/>
              <a:t>End of The Session 2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6 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3EA3-92BB-4869-93B9-8F00E6BF297B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7277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This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Js</a:t>
            </a:r>
            <a:r>
              <a:rPr lang="en-US" sz="2400" dirty="0" smtClean="0"/>
              <a:t> Debugging</a:t>
            </a:r>
          </a:p>
          <a:p>
            <a:pPr lvl="1"/>
            <a:r>
              <a:rPr lang="en-US" sz="2200" dirty="0" smtClean="0"/>
              <a:t>Syntax error</a:t>
            </a:r>
          </a:p>
          <a:p>
            <a:pPr lvl="1"/>
            <a:r>
              <a:rPr lang="en-US" sz="2200" dirty="0" smtClean="0"/>
              <a:t>Runtime error</a:t>
            </a:r>
          </a:p>
          <a:p>
            <a:pPr lvl="1"/>
            <a:r>
              <a:rPr lang="en-US" sz="2200" dirty="0" smtClean="0"/>
              <a:t>Debugging tool (Mozilla </a:t>
            </a:r>
            <a:r>
              <a:rPr lang="en-US" sz="2200" dirty="0" err="1" smtClean="0"/>
              <a:t>firefox</a:t>
            </a:r>
            <a:r>
              <a:rPr lang="en-US" sz="2200" dirty="0" smtClean="0"/>
              <a:t>)</a:t>
            </a:r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1C58C-7201-4189-945D-7C4271631BAF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2418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Errors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18183" cy="425268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 most programming and scripting language, there are two types of errors:</a:t>
            </a:r>
            <a:endParaRPr lang="en-US" sz="2400" dirty="0"/>
          </a:p>
          <a:p>
            <a:pPr lvl="1"/>
            <a:r>
              <a:rPr lang="en-US" sz="2200" dirty="0" smtClean="0"/>
              <a:t>Syntax error</a:t>
            </a:r>
          </a:p>
          <a:p>
            <a:pPr lvl="2"/>
            <a:r>
              <a:rPr lang="en-US" sz="2000" dirty="0" smtClean="0"/>
              <a:t>A programmer use incorrect syntaxes </a:t>
            </a:r>
          </a:p>
          <a:p>
            <a:pPr lvl="2"/>
            <a:r>
              <a:rPr lang="en-US" sz="2000" dirty="0" smtClean="0"/>
              <a:t>A program cannot be compiled  </a:t>
            </a:r>
          </a:p>
          <a:p>
            <a:pPr lvl="1"/>
            <a:r>
              <a:rPr lang="en-US" sz="2200" dirty="0" smtClean="0"/>
              <a:t>Runtime error/Logic error</a:t>
            </a:r>
          </a:p>
          <a:p>
            <a:pPr lvl="2"/>
            <a:r>
              <a:rPr lang="en-US" sz="2000" dirty="0" smtClean="0"/>
              <a:t>A Programmer implements wrong logics</a:t>
            </a:r>
          </a:p>
          <a:p>
            <a:pPr lvl="2"/>
            <a:r>
              <a:rPr lang="en-US" sz="2000" dirty="0" smtClean="0"/>
              <a:t> A program can run but unexpected result may occur </a:t>
            </a:r>
          </a:p>
          <a:p>
            <a:pPr lvl="2"/>
            <a:r>
              <a:rPr lang="en-US" sz="2000" dirty="0" smtClean="0"/>
              <a:t>A program crashes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B27B-5D4F-44AB-9A88-2225D4220A39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0402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Debugging tool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18183" cy="425268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All modern web browsers have a built-in debugging tool </a:t>
            </a:r>
          </a:p>
          <a:p>
            <a:r>
              <a:rPr lang="en-US" sz="2400" dirty="0" smtClean="0"/>
              <a:t>Normally, if you hit F12 button, the console should appear </a:t>
            </a:r>
            <a:endParaRPr lang="en-US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B27B-5D4F-44AB-9A88-2225D4220A39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2009" y="3052482"/>
            <a:ext cx="7182141" cy="272284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3826140" y="5768946"/>
            <a:ext cx="3602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Debugging tool in Mozilla </a:t>
            </a:r>
            <a:r>
              <a:rPr lang="en-US" i="1" dirty="0" err="1" smtClean="0"/>
              <a:t>firefox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4264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Debugging tool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18183" cy="425268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Console tab</a:t>
            </a:r>
          </a:p>
          <a:p>
            <a:pPr lvl="1"/>
            <a:r>
              <a:rPr lang="en-US" sz="2200" dirty="0" smtClean="0"/>
              <a:t>Displays error messages regarding html, </a:t>
            </a:r>
            <a:r>
              <a:rPr lang="en-US" sz="2200" dirty="0" err="1" smtClean="0"/>
              <a:t>css</a:t>
            </a:r>
            <a:r>
              <a:rPr lang="en-US" sz="2200" dirty="0" smtClean="0"/>
              <a:t>, JavaScript</a:t>
            </a:r>
          </a:p>
          <a:p>
            <a:pPr lvl="1"/>
            <a:r>
              <a:rPr lang="en-US" sz="2200" dirty="0" smtClean="0"/>
              <a:t>You can manually display your own messages to a console</a:t>
            </a:r>
          </a:p>
          <a:p>
            <a:r>
              <a:rPr lang="en-US" sz="2400" dirty="0" smtClean="0"/>
              <a:t>Debugger tab</a:t>
            </a:r>
          </a:p>
          <a:p>
            <a:pPr lvl="1"/>
            <a:r>
              <a:rPr lang="en-US" sz="2200" dirty="0" smtClean="0"/>
              <a:t>Allows a web developer to evaluate JavaScript code and debug the code if required</a:t>
            </a:r>
          </a:p>
          <a:p>
            <a:pPr lvl="1"/>
            <a:r>
              <a:rPr lang="en-US" sz="2200" dirty="0" smtClean="0"/>
              <a:t>Breakpoints are set to perform a step by step debugging</a:t>
            </a:r>
          </a:p>
          <a:p>
            <a:pPr lvl="1"/>
            <a:endParaRPr lang="en-US" sz="2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B27B-5D4F-44AB-9A88-2225D4220A39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Debugging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3749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 Syntax error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6761"/>
            <a:ext cx="8518183" cy="425268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Syntax error is the most easiest error to be identified and fixed</a:t>
            </a:r>
          </a:p>
          <a:p>
            <a:r>
              <a:rPr lang="en-US" sz="2400" dirty="0" smtClean="0"/>
              <a:t>A console tab always display message for this type of errors as well as its location in your code</a:t>
            </a:r>
            <a:endParaRPr lang="en-US" sz="2200" dirty="0" smtClean="0"/>
          </a:p>
          <a:p>
            <a:pPr lvl="1"/>
            <a:endParaRPr lang="en-US" sz="2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B27B-5D4F-44AB-9A88-2225D4220A39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 smtClean="0"/>
              <a:t>ISCG6420 IWD - Debugging</a:t>
            </a:r>
            <a:endParaRPr lang="en-NZ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3363884"/>
            <a:ext cx="6553200" cy="2676525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3507149" y="6174603"/>
            <a:ext cx="3361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Error message in a console tab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7616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 Syntax error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6761"/>
            <a:ext cx="8518183" cy="425268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Once you know a location of a syntax error, you can open any text editor or authoring tool to fix your code </a:t>
            </a:r>
          </a:p>
          <a:p>
            <a:pPr lvl="1"/>
            <a:endParaRPr lang="en-US" sz="2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B27B-5D4F-44AB-9A88-2225D4220A39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 smtClean="0"/>
              <a:t>ISCG6420 IWD - Debugging</a:t>
            </a:r>
            <a:endParaRPr lang="en-NZ" dirty="0"/>
          </a:p>
        </p:txBody>
      </p:sp>
      <p:sp>
        <p:nvSpPr>
          <p:cNvPr id="8" name="Rectangle 7"/>
          <p:cNvSpPr/>
          <p:nvPr/>
        </p:nvSpPr>
        <p:spPr>
          <a:xfrm>
            <a:off x="3507149" y="6174603"/>
            <a:ext cx="38090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Fixing syntax error in a text editor</a:t>
            </a:r>
            <a:endParaRPr lang="en-US" i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42" y="2572326"/>
            <a:ext cx="8067675" cy="3238500"/>
          </a:xfrm>
          <a:prstGeom prst="rect">
            <a:avLst/>
          </a:prstGeom>
          <a:effectLst>
            <a:outerShdw blurRad="50800" dist="1905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7733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Runtime error/Logic error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6761"/>
            <a:ext cx="8518183" cy="425268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Runtime error is much harder to be identified and fixed than syntax error</a:t>
            </a:r>
          </a:p>
          <a:p>
            <a:r>
              <a:rPr lang="en-US" sz="2400" dirty="0" smtClean="0"/>
              <a:t>A console tab can not display this kind of errors</a:t>
            </a:r>
          </a:p>
          <a:p>
            <a:r>
              <a:rPr lang="en-US" sz="2400" dirty="0" smtClean="0"/>
              <a:t>To solve this error, you will need:</a:t>
            </a:r>
          </a:p>
          <a:p>
            <a:pPr lvl="1"/>
            <a:r>
              <a:rPr lang="en-US" sz="2000" dirty="0" smtClean="0"/>
              <a:t>Console.log()  : a programming statement to display data, e.g. variable, on a console tab</a:t>
            </a:r>
          </a:p>
          <a:p>
            <a:pPr lvl="1"/>
            <a:r>
              <a:rPr lang="en-US" sz="2000" dirty="0" smtClean="0"/>
              <a:t>Debugger tab : allows to set breakpoints and step by step debugging</a:t>
            </a:r>
          </a:p>
          <a:p>
            <a:pPr lvl="1"/>
            <a:endParaRPr lang="en-US" sz="2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B27B-5D4F-44AB-9A88-2225D4220A39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 smtClean="0"/>
              <a:t>ISCG6420 IWD - Debugging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43956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Runtime error/Logic error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6761"/>
            <a:ext cx="8518183" cy="425268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Normally, most developers use console.log() to help debugging</a:t>
            </a:r>
          </a:p>
          <a:p>
            <a:r>
              <a:rPr lang="en-US" sz="2400" dirty="0" smtClean="0"/>
              <a:t>Example:</a:t>
            </a:r>
          </a:p>
          <a:p>
            <a:pPr marL="457200" lvl="1" indent="0">
              <a:buNone/>
            </a:pPr>
            <a:r>
              <a:rPr lang="en-US" sz="2200" dirty="0" smtClean="0">
                <a:solidFill>
                  <a:schemeClr val="accent5"/>
                </a:solidFill>
              </a:rPr>
              <a:t>	</a:t>
            </a:r>
            <a:r>
              <a:rPr lang="en-US" sz="2200" dirty="0" err="1" smtClean="0">
                <a:solidFill>
                  <a:schemeClr val="accent5"/>
                </a:solidFill>
              </a:rPr>
              <a:t>var</a:t>
            </a:r>
            <a:r>
              <a:rPr lang="en-US" sz="2200" dirty="0" smtClean="0">
                <a:solidFill>
                  <a:schemeClr val="accent5"/>
                </a:solidFill>
              </a:rPr>
              <a:t> x = 1;</a:t>
            </a:r>
          </a:p>
          <a:p>
            <a:pPr marL="457200" lvl="1" indent="0">
              <a:buNone/>
            </a:pPr>
            <a:r>
              <a:rPr lang="en-US" sz="2200" dirty="0">
                <a:solidFill>
                  <a:schemeClr val="accent5"/>
                </a:solidFill>
              </a:rPr>
              <a:t>	</a:t>
            </a:r>
            <a:r>
              <a:rPr lang="en-US" sz="2200" dirty="0" smtClean="0">
                <a:solidFill>
                  <a:schemeClr val="accent5"/>
                </a:solidFill>
              </a:rPr>
              <a:t>console.log(x); </a:t>
            </a:r>
          </a:p>
          <a:p>
            <a:r>
              <a:rPr lang="en-US" sz="2400" dirty="0" smtClean="0"/>
              <a:t>A console tab displays a value stored in x variable after console.log get executed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B27B-5D4F-44AB-9A88-2225D4220A39}" type="datetime1">
              <a:rPr lang="en-NZ" smtClean="0"/>
              <a:t>29/08/2015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 smtClean="0"/>
              <a:t>ISCG6420 IWD - Debugging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47532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2914</TotalTime>
  <Words>454</Words>
  <Application>Microsoft Office PowerPoint</Application>
  <PresentationFormat>Widescreen</PresentationFormat>
  <Paragraphs>85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Wingdings 3</vt:lpstr>
      <vt:lpstr>Facet</vt:lpstr>
      <vt:lpstr>JS Debugging</vt:lpstr>
      <vt:lpstr>Contents of This session</vt:lpstr>
      <vt:lpstr>JavaScript Errors</vt:lpstr>
      <vt:lpstr>JavaScript Debugging tool</vt:lpstr>
      <vt:lpstr>JavaScript Debugging tool</vt:lpstr>
      <vt:lpstr>Debugging Syntax error</vt:lpstr>
      <vt:lpstr>Debugging Syntax error</vt:lpstr>
      <vt:lpstr>Debugging Runtime error/Logic error</vt:lpstr>
      <vt:lpstr>Debugging Runtime error/Logic error</vt:lpstr>
      <vt:lpstr>Debugging Runtime error/Logic error</vt:lpstr>
      <vt:lpstr>Debugging Runtime error/Logic error</vt:lpstr>
      <vt:lpstr>Exercise</vt:lpstr>
      <vt:lpstr>End of The Session 2</vt:lpstr>
    </vt:vector>
  </TitlesOfParts>
  <Company>Unitec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Markup for Structure</dc:title>
  <dc:creator>Kan Ngamakeur</dc:creator>
  <cp:lastModifiedBy>Xiaosong Li</cp:lastModifiedBy>
  <cp:revision>210</cp:revision>
  <dcterms:created xsi:type="dcterms:W3CDTF">2015-07-08T02:13:09Z</dcterms:created>
  <dcterms:modified xsi:type="dcterms:W3CDTF">2015-08-29T03:48:39Z</dcterms:modified>
</cp:coreProperties>
</file>