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8626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5937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00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740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570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63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3609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967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72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196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394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F865D-676A-4E1D-A067-94CE088AB241}" type="datetimeFigureOut">
              <a:rPr lang="en-NZ" smtClean="0"/>
              <a:t>26/08/2016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19A01-700A-4A50-A63C-F941379E31B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0900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Units of measurement for liquid capacity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sz="4800" dirty="0" smtClean="0"/>
              <a:t>and converting between them</a:t>
            </a: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49880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endParaRPr lang="en-NZ" sz="6000" dirty="0"/>
          </a:p>
          <a:p>
            <a:pPr marL="0" indent="0" algn="ctr">
              <a:buNone/>
            </a:pPr>
            <a:r>
              <a:rPr lang="en-NZ" sz="6000" dirty="0" smtClean="0"/>
              <a:t>23 </a:t>
            </a:r>
            <a:r>
              <a:rPr lang="en-NZ" sz="6000" dirty="0" err="1" smtClean="0"/>
              <a:t>dL</a:t>
            </a:r>
            <a:r>
              <a:rPr lang="en-NZ" sz="6000" dirty="0" smtClean="0"/>
              <a:t> =</a:t>
            </a:r>
          </a:p>
          <a:p>
            <a:pPr marL="0" indent="0" algn="ctr">
              <a:buNone/>
            </a:pPr>
            <a:r>
              <a:rPr lang="en-NZ" sz="6000" dirty="0" smtClean="0"/>
              <a:t>2.3 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242321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decilitres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 algn="ctr">
              <a:buNone/>
            </a:pPr>
            <a:r>
              <a:rPr lang="en-NZ" sz="6000" dirty="0" smtClean="0"/>
              <a:t>250 mL =</a:t>
            </a:r>
          </a:p>
          <a:p>
            <a:pPr marL="0" indent="0" algn="ctr">
              <a:buNone/>
            </a:pPr>
            <a:endParaRPr lang="en-NZ" sz="6000" dirty="0"/>
          </a:p>
          <a:p>
            <a:pPr marL="0" indent="0" algn="ctr">
              <a:buNone/>
            </a:pPr>
            <a:r>
              <a:rPr lang="en-NZ" sz="6000" dirty="0" smtClean="0"/>
              <a:t>2.5 </a:t>
            </a:r>
            <a:r>
              <a:rPr lang="en-NZ" sz="6000" dirty="0" err="1" smtClean="0"/>
              <a:t>dL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225247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decilitres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r>
              <a:rPr lang="en-NZ" sz="6000" dirty="0" smtClean="0"/>
              <a:t>1800 mL =</a:t>
            </a:r>
          </a:p>
          <a:p>
            <a:pPr marL="0" indent="0" algn="ctr">
              <a:buNone/>
            </a:pPr>
            <a:r>
              <a:rPr lang="en-NZ" sz="6000" dirty="0" smtClean="0"/>
              <a:t>18 </a:t>
            </a:r>
            <a:r>
              <a:rPr lang="en-NZ" sz="6000" dirty="0" err="1" smtClean="0"/>
              <a:t>dL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86936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basic unit of measurement is the litre.</a:t>
            </a:r>
            <a:br>
              <a:rPr lang="en-NZ" dirty="0" smtClean="0"/>
            </a:br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NZ" sz="3600" dirty="0" smtClean="0"/>
                  <a:t>The units which concern us in nursing maths are:</a:t>
                </a:r>
              </a:p>
              <a:p>
                <a:pPr marL="0" indent="0">
                  <a:buNone/>
                </a:pPr>
                <a:endParaRPr lang="en-NZ" sz="3600" dirty="0" smtClean="0"/>
              </a:p>
              <a:p>
                <a:pPr marL="0" indent="0">
                  <a:buNone/>
                </a:pPr>
                <a:r>
                  <a:rPr lang="en-NZ" sz="3600" dirty="0" smtClean="0"/>
                  <a:t>Litre			</a:t>
                </a:r>
                <a:r>
                  <a:rPr lang="en-NZ" dirty="0">
                    <a:solidFill>
                      <a:srgbClr val="7030A0"/>
                    </a:solidFill>
                  </a:rPr>
                  <a:t>decilitre</a:t>
                </a:r>
                <a:r>
                  <a:rPr lang="en-NZ" sz="3600" dirty="0" smtClean="0"/>
                  <a:t>					millilitre</a:t>
                </a:r>
              </a:p>
              <a:p>
                <a:pPr marL="0" indent="0">
                  <a:buNone/>
                </a:pPr>
                <a:r>
                  <a:rPr lang="en-NZ" sz="3600" dirty="0"/>
                  <a:t> </a:t>
                </a:r>
                <a:r>
                  <a:rPr lang="en-NZ" sz="3600" dirty="0" smtClean="0"/>
                  <a:t> L			     </a:t>
                </a:r>
                <a:r>
                  <a:rPr lang="en-NZ" sz="3600" dirty="0" err="1" smtClean="0">
                    <a:solidFill>
                      <a:srgbClr val="7030A0"/>
                    </a:solidFill>
                  </a:rPr>
                  <a:t>dL</a:t>
                </a:r>
                <a:r>
                  <a:rPr lang="en-NZ" sz="3600" dirty="0" smtClean="0"/>
                  <a:t>					     mL</a:t>
                </a:r>
              </a:p>
              <a:p>
                <a:pPr marL="0" indent="0">
                  <a:buNone/>
                </a:pPr>
                <a:r>
                  <a:rPr lang="en-NZ" sz="3600" dirty="0" smtClean="0"/>
                  <a:t>1000 mL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6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6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6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10 </m:t>
                        </m:r>
                      </m:den>
                    </m:f>
                  </m:oMath>
                </a14:m>
                <a:r>
                  <a:rPr lang="en-NZ" sz="3600" dirty="0" smtClean="0">
                    <a:solidFill>
                      <a:srgbClr val="7030A0"/>
                    </a:solidFill>
                  </a:rPr>
                  <a:t>  or 0.1 L</a:t>
                </a:r>
                <a:r>
                  <a:rPr lang="en-NZ" sz="3600" dirty="0" smtClean="0"/>
                  <a:t>		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6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NZ" sz="3600" dirty="0" smtClean="0"/>
                  <a:t> Litre    </a:t>
                </a:r>
              </a:p>
              <a:p>
                <a:pPr marL="0" indent="0">
                  <a:buNone/>
                </a:pPr>
                <a:r>
                  <a:rPr lang="en-NZ" sz="3600" dirty="0" smtClean="0"/>
                  <a:t>10 </a:t>
                </a:r>
                <a:r>
                  <a:rPr lang="en-NZ" sz="3600" dirty="0" err="1" smtClean="0"/>
                  <a:t>dL</a:t>
                </a:r>
                <a:r>
                  <a:rPr lang="en-NZ" sz="3600" dirty="0" smtClean="0"/>
                  <a:t>                   </a:t>
                </a:r>
                <a:r>
                  <a:rPr lang="en-NZ" sz="3600" dirty="0" smtClean="0">
                    <a:solidFill>
                      <a:srgbClr val="7030A0"/>
                    </a:solidFill>
                  </a:rPr>
                  <a:t>100 mL                                        </a:t>
                </a:r>
                <a:r>
                  <a:rPr lang="en-NZ" sz="3600" dirty="0" smtClean="0"/>
                  <a:t>.001 L</a:t>
                </a:r>
              </a:p>
              <a:p>
                <a:pPr marL="0" indent="0">
                  <a:buNone/>
                </a:pPr>
                <a:r>
                  <a:rPr lang="en-NZ" sz="3600" dirty="0"/>
                  <a:t> </a:t>
                </a:r>
                <a:r>
                  <a:rPr lang="en-NZ" sz="3600" dirty="0" smtClean="0"/>
                  <a:t>                                                      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97" t="-4342" r="-174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813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                    Convert as follows: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 smtClean="0"/>
              <a:t>        L                                   </a:t>
            </a:r>
            <a:r>
              <a:rPr lang="en-NZ" sz="3200" dirty="0" smtClean="0"/>
              <a:t>x 1000                                       </a:t>
            </a:r>
            <a:r>
              <a:rPr lang="en-NZ" dirty="0" smtClean="0"/>
              <a:t>mL</a:t>
            </a:r>
            <a:r>
              <a:rPr lang="en-NZ" sz="3200" dirty="0" smtClean="0"/>
              <a:t> </a:t>
            </a:r>
          </a:p>
          <a:p>
            <a:endParaRPr lang="en-NZ" dirty="0"/>
          </a:p>
          <a:p>
            <a:pPr marL="0" indent="0">
              <a:buNone/>
            </a:pPr>
            <a:r>
              <a:rPr lang="en-NZ" dirty="0" smtClean="0"/>
              <a:t>                x10                                                   x100</a:t>
            </a:r>
          </a:p>
          <a:p>
            <a:pPr marL="0" indent="0">
              <a:buNone/>
            </a:pPr>
            <a:r>
              <a:rPr lang="en-NZ" sz="3600" dirty="0" smtClean="0"/>
              <a:t>Litre			decilitre					millilitre</a:t>
            </a:r>
          </a:p>
          <a:p>
            <a:pPr marL="0" indent="0">
              <a:buNone/>
            </a:pPr>
            <a:r>
              <a:rPr lang="en-NZ" dirty="0" smtClean="0"/>
              <a:t>               ÷ 10                                                    ÷ 100   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        L                                     ÷ 1000                                             mL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6204" y="3424335"/>
            <a:ext cx="2239347" cy="9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01208" y="3419669"/>
            <a:ext cx="4394719" cy="13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86204" y="2408836"/>
            <a:ext cx="7809723" cy="34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907902" y="4001294"/>
            <a:ext cx="44880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502229" y="4001294"/>
            <a:ext cx="2323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492899" y="5033145"/>
            <a:ext cx="7903028" cy="7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19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millilitres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endParaRPr lang="en-NZ" dirty="0"/>
          </a:p>
          <a:p>
            <a:pPr marL="0" indent="0" algn="ctr">
              <a:buNone/>
            </a:pPr>
            <a:r>
              <a:rPr lang="en-NZ" sz="6000" dirty="0" smtClean="0"/>
              <a:t>2.6 L =</a:t>
            </a:r>
          </a:p>
          <a:p>
            <a:pPr marL="0" indent="0" algn="ctr">
              <a:buNone/>
            </a:pPr>
            <a:endParaRPr lang="en-NZ" sz="6000" dirty="0"/>
          </a:p>
          <a:p>
            <a:pPr marL="0" indent="0" algn="ctr">
              <a:buNone/>
            </a:pPr>
            <a:r>
              <a:rPr lang="en-NZ" sz="6000" smtClean="0"/>
              <a:t>2600 </a:t>
            </a:r>
            <a:r>
              <a:rPr lang="en-NZ" sz="6000" dirty="0" smtClean="0"/>
              <a:t>mL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80781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Convert to millilitres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r>
              <a:rPr lang="en-NZ" sz="6000" dirty="0" smtClean="0"/>
              <a:t>0.59 L =</a:t>
            </a:r>
          </a:p>
          <a:p>
            <a:pPr marL="0" indent="0" algn="ctr">
              <a:buNone/>
            </a:pPr>
            <a:r>
              <a:rPr lang="en-NZ" sz="6000" dirty="0" smtClean="0"/>
              <a:t>590mL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65553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millilitres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r>
              <a:rPr lang="en-NZ" sz="6000" dirty="0" smtClean="0"/>
              <a:t>0.08 L =</a:t>
            </a:r>
          </a:p>
          <a:p>
            <a:pPr marL="0" indent="0" algn="ctr">
              <a:buNone/>
            </a:pPr>
            <a:r>
              <a:rPr lang="en-NZ" sz="6000" dirty="0" smtClean="0"/>
              <a:t>80mL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376858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r>
              <a:rPr lang="en-NZ" sz="6000" dirty="0" smtClean="0"/>
              <a:t>400 mL =</a:t>
            </a:r>
          </a:p>
          <a:p>
            <a:pPr marL="0" indent="0" algn="ctr">
              <a:buNone/>
            </a:pPr>
            <a:r>
              <a:rPr lang="en-NZ" sz="6000" dirty="0" smtClean="0"/>
              <a:t>0.4 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116759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NZ" dirty="0" smtClean="0"/>
          </a:p>
          <a:p>
            <a:pPr marL="0" indent="0" algn="ctr">
              <a:buNone/>
            </a:pPr>
            <a:endParaRPr lang="en-NZ" dirty="0"/>
          </a:p>
          <a:p>
            <a:pPr marL="0" indent="0" algn="ctr">
              <a:buNone/>
            </a:pPr>
            <a:r>
              <a:rPr lang="en-NZ" sz="6000" dirty="0" smtClean="0"/>
              <a:t>5600 mL =</a:t>
            </a:r>
          </a:p>
          <a:p>
            <a:pPr marL="0" indent="0" algn="ctr">
              <a:buNone/>
            </a:pPr>
            <a:r>
              <a:rPr lang="en-NZ" sz="6000" dirty="0" smtClean="0"/>
              <a:t>5.6 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284169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Convert to litres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NZ" sz="6000" dirty="0" smtClean="0"/>
          </a:p>
          <a:p>
            <a:pPr marL="0" indent="0" algn="ctr">
              <a:buNone/>
            </a:pPr>
            <a:r>
              <a:rPr lang="en-NZ" sz="6000" dirty="0" smtClean="0"/>
              <a:t>6.5 </a:t>
            </a:r>
            <a:r>
              <a:rPr lang="en-NZ" sz="6000" dirty="0" err="1" smtClean="0"/>
              <a:t>dL</a:t>
            </a:r>
            <a:r>
              <a:rPr lang="en-NZ" sz="6000" dirty="0" smtClean="0"/>
              <a:t> =</a:t>
            </a:r>
          </a:p>
          <a:p>
            <a:pPr marL="0" indent="0" algn="ctr">
              <a:buNone/>
            </a:pPr>
            <a:r>
              <a:rPr lang="en-NZ" sz="6000" dirty="0" smtClean="0"/>
              <a:t>0.65 L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129393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114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Units of measurement for liquid capacity</vt:lpstr>
      <vt:lpstr>The basic unit of measurement is the litre. </vt:lpstr>
      <vt:lpstr>                    Convert as follows:</vt:lpstr>
      <vt:lpstr>Convert to millilitres</vt:lpstr>
      <vt:lpstr>Convert to millilitres</vt:lpstr>
      <vt:lpstr>Convert to millilitres</vt:lpstr>
      <vt:lpstr>Convert to litres</vt:lpstr>
      <vt:lpstr>Convert to litres</vt:lpstr>
      <vt:lpstr>Convert to litres</vt:lpstr>
      <vt:lpstr>Convert to litres</vt:lpstr>
      <vt:lpstr>Convert to decilitres</vt:lpstr>
      <vt:lpstr>Convert to decilitres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Units of measurement for liquid capacity</dc:title>
  <dc:creator>Susie Powell</dc:creator>
  <cp:lastModifiedBy>Susie Powell</cp:lastModifiedBy>
  <cp:revision>14</cp:revision>
  <dcterms:created xsi:type="dcterms:W3CDTF">2016-08-26T01:47:17Z</dcterms:created>
  <dcterms:modified xsi:type="dcterms:W3CDTF">2016-08-26T04:08:30Z</dcterms:modified>
</cp:coreProperties>
</file>