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69" r:id="rId3"/>
    <p:sldId id="279" r:id="rId4"/>
    <p:sldId id="278" r:id="rId5"/>
    <p:sldId id="277" r:id="rId6"/>
    <p:sldId id="282" r:id="rId7"/>
    <p:sldId id="280" r:id="rId8"/>
    <p:sldId id="28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8E916-181D-419C-8701-F02DAA61CA08}" v="33" dt="2022-08-31T01:51:22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>
        <p:scale>
          <a:sx n="68" d="100"/>
          <a:sy n="68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sieh Md Amin" userId="dabebf2c-aef9-449f-a617-67a21ff54e89" providerId="ADAL" clId="{63F8E916-181D-419C-8701-F02DAA61CA08}"/>
    <pc:docChg chg="undo custSel addSld delSld modSld">
      <pc:chgData name="Norasieh Md Amin" userId="dabebf2c-aef9-449f-a617-67a21ff54e89" providerId="ADAL" clId="{63F8E916-181D-419C-8701-F02DAA61CA08}" dt="2022-08-31T01:51:22.630" v="318"/>
      <pc:docMkLst>
        <pc:docMk/>
      </pc:docMkLst>
      <pc:sldChg chg="addSp delSp modSp mod setClrOvrMap">
        <pc:chgData name="Norasieh Md Amin" userId="dabebf2c-aef9-449f-a617-67a21ff54e89" providerId="ADAL" clId="{63F8E916-181D-419C-8701-F02DAA61CA08}" dt="2022-08-31T00:37:43.655" v="278" actId="255"/>
        <pc:sldMkLst>
          <pc:docMk/>
          <pc:sldMk cId="2385093297" sldId="256"/>
        </pc:sldMkLst>
        <pc:spChg chg="mod">
          <ac:chgData name="Norasieh Md Amin" userId="dabebf2c-aef9-449f-a617-67a21ff54e89" providerId="ADAL" clId="{63F8E916-181D-419C-8701-F02DAA61CA08}" dt="2022-08-31T00:37:43.655" v="278" actId="255"/>
          <ac:spMkLst>
            <pc:docMk/>
            <pc:sldMk cId="2385093297" sldId="256"/>
            <ac:spMk id="2" creationId="{7C10DF64-C407-4E3C-9B12-11E66BBF1808}"/>
          </ac:spMkLst>
        </pc:spChg>
        <pc:spChg chg="mod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3" creationId="{1539FC7E-9CF8-4E66-868F-B86A2E3E8FAE}"/>
          </ac:spMkLst>
        </pc:spChg>
        <pc:spChg chg="del">
          <ac:chgData name="Norasieh Md Amin" userId="dabebf2c-aef9-449f-a617-67a21ff54e89" providerId="ADAL" clId="{63F8E916-181D-419C-8701-F02DAA61CA08}" dt="2022-08-29T02:46:03.716" v="170" actId="26606"/>
          <ac:spMkLst>
            <pc:docMk/>
            <pc:sldMk cId="2385093297" sldId="256"/>
            <ac:spMk id="9" creationId="{0671A8AE-40A1-4631-A6B8-581AFF065482}"/>
          </ac:spMkLst>
        </pc:spChg>
        <pc:spChg chg="del">
          <ac:chgData name="Norasieh Md Amin" userId="dabebf2c-aef9-449f-a617-67a21ff54e89" providerId="ADAL" clId="{63F8E916-181D-419C-8701-F02DAA61CA08}" dt="2022-08-29T02:46:03.716" v="170" actId="26606"/>
          <ac:spMkLst>
            <pc:docMk/>
            <pc:sldMk cId="2385093297" sldId="256"/>
            <ac:spMk id="11" creationId="{A44CD100-6267-4E62-AA64-2182A3A6A1C0}"/>
          </ac:spMkLst>
        </pc:spChg>
        <pc:spChg chg="del">
          <ac:chgData name="Norasieh Md Amin" userId="dabebf2c-aef9-449f-a617-67a21ff54e89" providerId="ADAL" clId="{63F8E916-181D-419C-8701-F02DAA61CA08}" dt="2022-08-29T02:46:03.716" v="170" actId="26606"/>
          <ac:spMkLst>
            <pc:docMk/>
            <pc:sldMk cId="2385093297" sldId="256"/>
            <ac:spMk id="13" creationId="{AF2F604E-43BE-4DC3-B983-E071523364F8}"/>
          </ac:spMkLst>
        </pc:spChg>
        <pc:spChg chg="del">
          <ac:chgData name="Norasieh Md Amin" userId="dabebf2c-aef9-449f-a617-67a21ff54e89" providerId="ADAL" clId="{63F8E916-181D-419C-8701-F02DAA61CA08}" dt="2022-08-29T02:46:03.716" v="170" actId="26606"/>
          <ac:spMkLst>
            <pc:docMk/>
            <pc:sldMk cId="2385093297" sldId="256"/>
            <ac:spMk id="15" creationId="{08C9B587-E65E-4B52-B37C-ABEBB6E87928}"/>
          </ac:spMkLst>
        </pc:spChg>
        <pc:spChg chg="add del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20" creationId="{0671A8AE-40A1-4631-A6B8-581AFF065482}"/>
          </ac:spMkLst>
        </pc:spChg>
        <pc:spChg chg="add del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22" creationId="{A44CD100-6267-4E62-AA64-2182A3A6A1C0}"/>
          </ac:spMkLst>
        </pc:spChg>
        <pc:spChg chg="add del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24" creationId="{AF2F604E-43BE-4DC3-B983-E071523364F8}"/>
          </ac:spMkLst>
        </pc:spChg>
        <pc:spChg chg="add del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26" creationId="{08C9B587-E65E-4B52-B37C-ABEBB6E87928}"/>
          </ac:spMkLst>
        </pc:spChg>
        <pc:spChg chg="add del">
          <ac:chgData name="Norasieh Md Amin" userId="dabebf2c-aef9-449f-a617-67a21ff54e89" providerId="ADAL" clId="{63F8E916-181D-419C-8701-F02DAA61CA08}" dt="2022-08-29T02:46:54.730" v="172" actId="26606"/>
          <ac:spMkLst>
            <pc:docMk/>
            <pc:sldMk cId="2385093297" sldId="256"/>
            <ac:spMk id="31" creationId="{0671A8AE-40A1-4631-A6B8-581AFF065482}"/>
          </ac:spMkLst>
        </pc:spChg>
        <pc:spChg chg="add del">
          <ac:chgData name="Norasieh Md Amin" userId="dabebf2c-aef9-449f-a617-67a21ff54e89" providerId="ADAL" clId="{63F8E916-181D-419C-8701-F02DAA61CA08}" dt="2022-08-29T02:46:54.730" v="172" actId="26606"/>
          <ac:spMkLst>
            <pc:docMk/>
            <pc:sldMk cId="2385093297" sldId="256"/>
            <ac:spMk id="33" creationId="{A44CD100-6267-4E62-AA64-2182A3A6A1C0}"/>
          </ac:spMkLst>
        </pc:spChg>
        <pc:spChg chg="add del">
          <ac:chgData name="Norasieh Md Amin" userId="dabebf2c-aef9-449f-a617-67a21ff54e89" providerId="ADAL" clId="{63F8E916-181D-419C-8701-F02DAA61CA08}" dt="2022-08-29T02:46:54.730" v="172" actId="26606"/>
          <ac:spMkLst>
            <pc:docMk/>
            <pc:sldMk cId="2385093297" sldId="256"/>
            <ac:spMk id="35" creationId="{AF2F604E-43BE-4DC3-B983-E071523364F8}"/>
          </ac:spMkLst>
        </pc:spChg>
        <pc:spChg chg="add del">
          <ac:chgData name="Norasieh Md Amin" userId="dabebf2c-aef9-449f-a617-67a21ff54e89" providerId="ADAL" clId="{63F8E916-181D-419C-8701-F02DAA61CA08}" dt="2022-08-29T02:46:54.730" v="172" actId="26606"/>
          <ac:spMkLst>
            <pc:docMk/>
            <pc:sldMk cId="2385093297" sldId="256"/>
            <ac:spMk id="37" creationId="{08C9B587-E65E-4B52-B37C-ABEBB6E87928}"/>
          </ac:spMkLst>
        </pc:spChg>
        <pc:spChg chg="add del">
          <ac:chgData name="Norasieh Md Amin" userId="dabebf2c-aef9-449f-a617-67a21ff54e89" providerId="ADAL" clId="{63F8E916-181D-419C-8701-F02DAA61CA08}" dt="2022-08-29T02:47:01.771" v="174" actId="26606"/>
          <ac:spMkLst>
            <pc:docMk/>
            <pc:sldMk cId="2385093297" sldId="256"/>
            <ac:spMk id="39" creationId="{007891EC-4501-44ED-A8C8-B11B6DB767AB}"/>
          </ac:spMkLst>
        </pc:spChg>
        <pc:spChg chg="add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42" creationId="{526E0BFB-CDF1-4990-8C11-AC849311E0A8}"/>
          </ac:spMkLst>
        </pc:spChg>
        <pc:spChg chg="add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43" creationId="{6069A1F8-9BEB-4786-9694-FC48B2D75D21}"/>
          </ac:spMkLst>
        </pc:spChg>
        <pc:spChg chg="add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44" creationId="{AF2F604E-43BE-4DC3-B983-E071523364F8}"/>
          </ac:spMkLst>
        </pc:spChg>
        <pc:spChg chg="add">
          <ac:chgData name="Norasieh Md Amin" userId="dabebf2c-aef9-449f-a617-67a21ff54e89" providerId="ADAL" clId="{63F8E916-181D-419C-8701-F02DAA61CA08}" dt="2022-08-29T02:47:01.782" v="175" actId="26606"/>
          <ac:spMkLst>
            <pc:docMk/>
            <pc:sldMk cId="2385093297" sldId="256"/>
            <ac:spMk id="45" creationId="{08C9B587-E65E-4B52-B37C-ABEBB6E87928}"/>
          </ac:spMkLst>
        </pc:spChg>
        <pc:picChg chg="del mod">
          <ac:chgData name="Norasieh Md Amin" userId="dabebf2c-aef9-449f-a617-67a21ff54e89" providerId="ADAL" clId="{63F8E916-181D-419C-8701-F02DAA61CA08}" dt="2022-08-29T02:45:44.445" v="168" actId="478"/>
          <ac:picMkLst>
            <pc:docMk/>
            <pc:sldMk cId="2385093297" sldId="256"/>
            <ac:picMk id="4" creationId="{8F33E80B-410A-28E7-98D9-3D87012927E0}"/>
          </ac:picMkLst>
        </pc:picChg>
        <pc:picChg chg="add mod ord">
          <ac:chgData name="Norasieh Md Amin" userId="dabebf2c-aef9-449f-a617-67a21ff54e89" providerId="ADAL" clId="{63F8E916-181D-419C-8701-F02DAA61CA08}" dt="2022-08-29T02:47:01.782" v="175" actId="26606"/>
          <ac:picMkLst>
            <pc:docMk/>
            <pc:sldMk cId="2385093297" sldId="256"/>
            <ac:picMk id="10" creationId="{200E9727-82C3-4BD3-8F23-05D363F58307}"/>
          </ac:picMkLst>
        </pc:picChg>
        <pc:cxnChg chg="add del">
          <ac:chgData name="Norasieh Md Amin" userId="dabebf2c-aef9-449f-a617-67a21ff54e89" providerId="ADAL" clId="{63F8E916-181D-419C-8701-F02DAA61CA08}" dt="2022-08-29T02:47:01.771" v="174" actId="26606"/>
          <ac:cxnSpMkLst>
            <pc:docMk/>
            <pc:sldMk cId="2385093297" sldId="256"/>
            <ac:cxnSpMk id="40" creationId="{34E5597F-CE67-4085-9548-E6A8036DA3BB}"/>
          </ac:cxnSpMkLst>
        </pc:cxnChg>
      </pc:sldChg>
      <pc:sldChg chg="del">
        <pc:chgData name="Norasieh Md Amin" userId="dabebf2c-aef9-449f-a617-67a21ff54e89" providerId="ADAL" clId="{63F8E916-181D-419C-8701-F02DAA61CA08}" dt="2022-08-29T02:10:05.707" v="117" actId="47"/>
        <pc:sldMkLst>
          <pc:docMk/>
          <pc:sldMk cId="3622345367" sldId="257"/>
        </pc:sldMkLst>
      </pc:sldChg>
      <pc:sldChg chg="modSp mod">
        <pc:chgData name="Norasieh Md Amin" userId="dabebf2c-aef9-449f-a617-67a21ff54e89" providerId="ADAL" clId="{63F8E916-181D-419C-8701-F02DAA61CA08}" dt="2022-08-30T23:45:46.775" v="245" actId="29295"/>
        <pc:sldMkLst>
          <pc:docMk/>
          <pc:sldMk cId="0" sldId="269"/>
        </pc:sldMkLst>
        <pc:picChg chg="mod">
          <ac:chgData name="Norasieh Md Amin" userId="dabebf2c-aef9-449f-a617-67a21ff54e89" providerId="ADAL" clId="{63F8E916-181D-419C-8701-F02DAA61CA08}" dt="2022-08-30T23:45:46.775" v="245" actId="29295"/>
          <ac:picMkLst>
            <pc:docMk/>
            <pc:sldMk cId="0" sldId="269"/>
            <ac:picMk id="16" creationId="{4F215898-83A2-43B0-8B27-8A6A71C38300}"/>
          </ac:picMkLst>
        </pc:picChg>
      </pc:sldChg>
      <pc:sldChg chg="modSp del mod">
        <pc:chgData name="Norasieh Md Amin" userId="dabebf2c-aef9-449f-a617-67a21ff54e89" providerId="ADAL" clId="{63F8E916-181D-419C-8701-F02DAA61CA08}" dt="2022-08-29T02:09:00.197" v="108" actId="47"/>
        <pc:sldMkLst>
          <pc:docMk/>
          <pc:sldMk cId="0" sldId="270"/>
        </pc:sldMkLst>
        <pc:spChg chg="mod">
          <ac:chgData name="Norasieh Md Amin" userId="dabebf2c-aef9-449f-a617-67a21ff54e89" providerId="ADAL" clId="{63F8E916-181D-419C-8701-F02DAA61CA08}" dt="2022-08-29T02:08:03.898" v="99" actId="14100"/>
          <ac:spMkLst>
            <pc:docMk/>
            <pc:sldMk cId="0" sldId="270"/>
            <ac:spMk id="4" creationId="{00000000-0000-0000-0000-000000000000}"/>
          </ac:spMkLst>
        </pc:spChg>
        <pc:picChg chg="mod">
          <ac:chgData name="Norasieh Md Amin" userId="dabebf2c-aef9-449f-a617-67a21ff54e89" providerId="ADAL" clId="{63F8E916-181D-419C-8701-F02DAA61CA08}" dt="2022-08-29T02:08:21.021" v="103" actId="1076"/>
          <ac:picMkLst>
            <pc:docMk/>
            <pc:sldMk cId="0" sldId="270"/>
            <ac:picMk id="6" creationId="{B8B30475-252F-480E-951F-0A8C6A081C37}"/>
          </ac:picMkLst>
        </pc:picChg>
      </pc:sldChg>
      <pc:sldChg chg="add del">
        <pc:chgData name="Norasieh Md Amin" userId="dabebf2c-aef9-449f-a617-67a21ff54e89" providerId="ADAL" clId="{63F8E916-181D-419C-8701-F02DAA61CA08}" dt="2022-08-29T02:07:13.173" v="92" actId="47"/>
        <pc:sldMkLst>
          <pc:docMk/>
          <pc:sldMk cId="3199314170" sldId="271"/>
        </pc:sldMkLst>
      </pc:sldChg>
      <pc:sldChg chg="modSp del mod">
        <pc:chgData name="Norasieh Md Amin" userId="dabebf2c-aef9-449f-a617-67a21ff54e89" providerId="ADAL" clId="{63F8E916-181D-419C-8701-F02DAA61CA08}" dt="2022-08-29T02:10:43.653" v="121" actId="47"/>
        <pc:sldMkLst>
          <pc:docMk/>
          <pc:sldMk cId="2690985683" sldId="276"/>
        </pc:sldMkLst>
        <pc:spChg chg="mod">
          <ac:chgData name="Norasieh Md Amin" userId="dabebf2c-aef9-449f-a617-67a21ff54e89" providerId="ADAL" clId="{63F8E916-181D-419C-8701-F02DAA61CA08}" dt="2022-08-29T00:56:43.073" v="1" actId="113"/>
          <ac:spMkLst>
            <pc:docMk/>
            <pc:sldMk cId="2690985683" sldId="276"/>
            <ac:spMk id="14" creationId="{C4BEE64E-4D44-4A2E-9F6E-2A09920D9B64}"/>
          </ac:spMkLst>
        </pc:spChg>
      </pc:sldChg>
      <pc:sldChg chg="addSp delSp modSp add mod">
        <pc:chgData name="Norasieh Md Amin" userId="dabebf2c-aef9-449f-a617-67a21ff54e89" providerId="ADAL" clId="{63F8E916-181D-419C-8701-F02DAA61CA08}" dt="2022-08-31T00:38:40.712" v="297" actId="1076"/>
        <pc:sldMkLst>
          <pc:docMk/>
          <pc:sldMk cId="1426244405" sldId="278"/>
        </pc:sldMkLst>
        <pc:spChg chg="del">
          <ac:chgData name="Norasieh Md Amin" userId="dabebf2c-aef9-449f-a617-67a21ff54e89" providerId="ADAL" clId="{63F8E916-181D-419C-8701-F02DAA61CA08}" dt="2022-08-29T00:57:53.344" v="8" actId="478"/>
          <ac:spMkLst>
            <pc:docMk/>
            <pc:sldMk cId="1426244405" sldId="278"/>
            <ac:spMk id="3" creationId="{BD3DF8D7-6ABD-4339-848B-784BD03E3B72}"/>
          </ac:spMkLst>
        </pc:spChg>
        <pc:spChg chg="del">
          <ac:chgData name="Norasieh Md Amin" userId="dabebf2c-aef9-449f-a617-67a21ff54e89" providerId="ADAL" clId="{63F8E916-181D-419C-8701-F02DAA61CA08}" dt="2022-08-29T00:57:56.209" v="9" actId="478"/>
          <ac:spMkLst>
            <pc:docMk/>
            <pc:sldMk cId="1426244405" sldId="278"/>
            <ac:spMk id="4" creationId="{99B4A9C1-135A-4351-AF22-FAE688F179A8}"/>
          </ac:spMkLst>
        </pc:spChg>
        <pc:spChg chg="add mod">
          <ac:chgData name="Norasieh Md Amin" userId="dabebf2c-aef9-449f-a617-67a21ff54e89" providerId="ADAL" clId="{63F8E916-181D-419C-8701-F02DAA61CA08}" dt="2022-08-31T00:38:40.712" v="297" actId="1076"/>
          <ac:spMkLst>
            <pc:docMk/>
            <pc:sldMk cId="1426244405" sldId="278"/>
            <ac:spMk id="5" creationId="{63D80F0B-2D08-4F1E-88AD-B6345BD38A52}"/>
          </ac:spMkLst>
        </pc:spChg>
        <pc:spChg chg="add mod">
          <ac:chgData name="Norasieh Md Amin" userId="dabebf2c-aef9-449f-a617-67a21ff54e89" providerId="ADAL" clId="{63F8E916-181D-419C-8701-F02DAA61CA08}" dt="2022-08-29T00:59:46.119" v="22" actId="113"/>
          <ac:spMkLst>
            <pc:docMk/>
            <pc:sldMk cId="1426244405" sldId="278"/>
            <ac:spMk id="6" creationId="{A8D0A976-BEF2-4837-80BE-08F7FECF1C1B}"/>
          </ac:spMkLst>
        </pc:spChg>
        <pc:spChg chg="add mod">
          <ac:chgData name="Norasieh Md Amin" userId="dabebf2c-aef9-449f-a617-67a21ff54e89" providerId="ADAL" clId="{63F8E916-181D-419C-8701-F02DAA61CA08}" dt="2022-08-29T01:01:25.155" v="34" actId="20577"/>
          <ac:spMkLst>
            <pc:docMk/>
            <pc:sldMk cId="1426244405" sldId="278"/>
            <ac:spMk id="7" creationId="{0EC2DBFD-19EB-4525-AEB6-D4BF2C568BEF}"/>
          </ac:spMkLst>
        </pc:spChg>
        <pc:spChg chg="add del mod">
          <ac:chgData name="Norasieh Md Amin" userId="dabebf2c-aef9-449f-a617-67a21ff54e89" providerId="ADAL" clId="{63F8E916-181D-419C-8701-F02DAA61CA08}" dt="2022-08-29T01:02:23.937" v="80" actId="478"/>
          <ac:spMkLst>
            <pc:docMk/>
            <pc:sldMk cId="1426244405" sldId="278"/>
            <ac:spMk id="8" creationId="{2319CB75-8079-49A5-9D84-C5E2C7BF856F}"/>
          </ac:spMkLst>
        </pc:spChg>
        <pc:picChg chg="add del mod">
          <ac:chgData name="Norasieh Md Amin" userId="dabebf2c-aef9-449f-a617-67a21ff54e89" providerId="ADAL" clId="{63F8E916-181D-419C-8701-F02DAA61CA08}" dt="2022-08-29T01:00:55.947" v="29" actId="1076"/>
          <ac:picMkLst>
            <pc:docMk/>
            <pc:sldMk cId="1426244405" sldId="278"/>
            <ac:picMk id="2" creationId="{46BB3FC8-4856-4ADE-9A2A-8774E6381BC6}"/>
          </ac:picMkLst>
        </pc:picChg>
      </pc:sldChg>
      <pc:sldChg chg="delSp add del setBg delDesignElem">
        <pc:chgData name="Norasieh Md Amin" userId="dabebf2c-aef9-449f-a617-67a21ff54e89" providerId="ADAL" clId="{63F8E916-181D-419C-8701-F02DAA61CA08}" dt="2022-08-29T00:57:14.079" v="4" actId="47"/>
        <pc:sldMkLst>
          <pc:docMk/>
          <pc:sldMk cId="3027009018" sldId="278"/>
        </pc:sldMkLst>
        <pc:spChg chg="del">
          <ac:chgData name="Norasieh Md Amin" userId="dabebf2c-aef9-449f-a617-67a21ff54e89" providerId="ADAL" clId="{63F8E916-181D-419C-8701-F02DAA61CA08}" dt="2022-08-29T00:57:08.498" v="3"/>
          <ac:spMkLst>
            <pc:docMk/>
            <pc:sldMk cId="3027009018" sldId="278"/>
            <ac:spMk id="8" creationId="{8D06CE56-3881-4ADA-8CEF-D18B02C242A3}"/>
          </ac:spMkLst>
        </pc:spChg>
        <pc:spChg chg="del">
          <ac:chgData name="Norasieh Md Amin" userId="dabebf2c-aef9-449f-a617-67a21ff54e89" providerId="ADAL" clId="{63F8E916-181D-419C-8701-F02DAA61CA08}" dt="2022-08-29T00:57:08.498" v="3"/>
          <ac:spMkLst>
            <pc:docMk/>
            <pc:sldMk cId="3027009018" sldId="278"/>
            <ac:spMk id="10" creationId="{79F3C543-62EC-4433-9C93-A2CD8764E9B4}"/>
          </ac:spMkLst>
        </pc:spChg>
        <pc:spChg chg="del">
          <ac:chgData name="Norasieh Md Amin" userId="dabebf2c-aef9-449f-a617-67a21ff54e89" providerId="ADAL" clId="{63F8E916-181D-419C-8701-F02DAA61CA08}" dt="2022-08-29T00:57:08.498" v="3"/>
          <ac:spMkLst>
            <pc:docMk/>
            <pc:sldMk cId="3027009018" sldId="278"/>
            <ac:spMk id="12" creationId="{0671A8AE-40A1-4631-A6B8-581AFF065482}"/>
          </ac:spMkLst>
        </pc:spChg>
        <pc:spChg chg="del">
          <ac:chgData name="Norasieh Md Amin" userId="dabebf2c-aef9-449f-a617-67a21ff54e89" providerId="ADAL" clId="{63F8E916-181D-419C-8701-F02DAA61CA08}" dt="2022-08-29T00:57:08.498" v="3"/>
          <ac:spMkLst>
            <pc:docMk/>
            <pc:sldMk cId="3027009018" sldId="278"/>
            <ac:spMk id="14" creationId="{A44CD100-6267-4E62-AA64-2182A3A6A1C0}"/>
          </ac:spMkLst>
        </pc:spChg>
        <pc:spChg chg="del">
          <ac:chgData name="Norasieh Md Amin" userId="dabebf2c-aef9-449f-a617-67a21ff54e89" providerId="ADAL" clId="{63F8E916-181D-419C-8701-F02DAA61CA08}" dt="2022-08-29T00:57:08.498" v="3"/>
          <ac:spMkLst>
            <pc:docMk/>
            <pc:sldMk cId="3027009018" sldId="278"/>
            <ac:spMk id="16" creationId="{AF2F604E-43BE-4DC3-B983-E071523364F8}"/>
          </ac:spMkLst>
        </pc:spChg>
        <pc:spChg chg="del">
          <ac:chgData name="Norasieh Md Amin" userId="dabebf2c-aef9-449f-a617-67a21ff54e89" providerId="ADAL" clId="{63F8E916-181D-419C-8701-F02DAA61CA08}" dt="2022-08-29T00:57:08.498" v="3"/>
          <ac:spMkLst>
            <pc:docMk/>
            <pc:sldMk cId="3027009018" sldId="278"/>
            <ac:spMk id="18" creationId="{08C9B587-E65E-4B52-B37C-ABEBB6E87928}"/>
          </ac:spMkLst>
        </pc:spChg>
      </pc:sldChg>
      <pc:sldChg chg="addSp delSp modSp add mod">
        <pc:chgData name="Norasieh Md Amin" userId="dabebf2c-aef9-449f-a617-67a21ff54e89" providerId="ADAL" clId="{63F8E916-181D-419C-8701-F02DAA61CA08}" dt="2022-08-30T23:45:57.477" v="246" actId="29295"/>
        <pc:sldMkLst>
          <pc:docMk/>
          <pc:sldMk cId="942903694" sldId="279"/>
        </pc:sldMkLst>
        <pc:spChg chg="del">
          <ac:chgData name="Norasieh Md Amin" userId="dabebf2c-aef9-449f-a617-67a21ff54e89" providerId="ADAL" clId="{63F8E916-181D-419C-8701-F02DAA61CA08}" dt="2022-08-29T02:07:49.978" v="95" actId="478"/>
          <ac:spMkLst>
            <pc:docMk/>
            <pc:sldMk cId="942903694" sldId="279"/>
            <ac:spMk id="3" creationId="{00000000-0000-0000-0000-000000000000}"/>
          </ac:spMkLst>
        </pc:spChg>
        <pc:spChg chg="del">
          <ac:chgData name="Norasieh Md Amin" userId="dabebf2c-aef9-449f-a617-67a21ff54e89" providerId="ADAL" clId="{63F8E916-181D-419C-8701-F02DAA61CA08}" dt="2022-08-29T02:07:48.118" v="94" actId="478"/>
          <ac:spMkLst>
            <pc:docMk/>
            <pc:sldMk cId="942903694" sldId="279"/>
            <ac:spMk id="4" creationId="{00000000-0000-0000-0000-000000000000}"/>
          </ac:spMkLst>
        </pc:spChg>
        <pc:spChg chg="add mod">
          <ac:chgData name="Norasieh Md Amin" userId="dabebf2c-aef9-449f-a617-67a21ff54e89" providerId="ADAL" clId="{63F8E916-181D-419C-8701-F02DAA61CA08}" dt="2022-08-29T02:08:53.250" v="107" actId="14100"/>
          <ac:spMkLst>
            <pc:docMk/>
            <pc:sldMk cId="942903694" sldId="279"/>
            <ac:spMk id="6" creationId="{AF382669-C10D-435A-AECB-C9B53454EC5A}"/>
          </ac:spMkLst>
        </pc:spChg>
        <pc:spChg chg="add mod">
          <ac:chgData name="Norasieh Md Amin" userId="dabebf2c-aef9-449f-a617-67a21ff54e89" providerId="ADAL" clId="{63F8E916-181D-419C-8701-F02DAA61CA08}" dt="2022-08-29T02:08:35.659" v="105" actId="207"/>
          <ac:spMkLst>
            <pc:docMk/>
            <pc:sldMk cId="942903694" sldId="279"/>
            <ac:spMk id="7" creationId="{FA4DAFBD-9B8A-4AD1-BE60-6DAC379B6952}"/>
          </ac:spMkLst>
        </pc:spChg>
        <pc:spChg chg="del mod">
          <ac:chgData name="Norasieh Md Amin" userId="dabebf2c-aef9-449f-a617-67a21ff54e89" providerId="ADAL" clId="{63F8E916-181D-419C-8701-F02DAA61CA08}" dt="2022-08-29T02:07:55.757" v="97" actId="478"/>
          <ac:spMkLst>
            <pc:docMk/>
            <pc:sldMk cId="942903694" sldId="279"/>
            <ac:spMk id="8" creationId="{86CC1DAD-419E-4506-9DFF-355F133B8561}"/>
          </ac:spMkLst>
        </pc:spChg>
        <pc:picChg chg="mod">
          <ac:chgData name="Norasieh Md Amin" userId="dabebf2c-aef9-449f-a617-67a21ff54e89" providerId="ADAL" clId="{63F8E916-181D-419C-8701-F02DAA61CA08}" dt="2022-08-30T23:45:57.477" v="246" actId="29295"/>
          <ac:picMkLst>
            <pc:docMk/>
            <pc:sldMk cId="942903694" sldId="279"/>
            <ac:picMk id="16" creationId="{4F215898-83A2-43B0-8B27-8A6A71C38300}"/>
          </ac:picMkLst>
        </pc:picChg>
      </pc:sldChg>
      <pc:sldChg chg="addSp delSp modSp add mod">
        <pc:chgData name="Norasieh Md Amin" userId="dabebf2c-aef9-449f-a617-67a21ff54e89" providerId="ADAL" clId="{63F8E916-181D-419C-8701-F02DAA61CA08}" dt="2022-08-29T02:10:01.150" v="116" actId="1076"/>
        <pc:sldMkLst>
          <pc:docMk/>
          <pc:sldMk cId="452698683" sldId="280"/>
        </pc:sldMkLst>
        <pc:spChg chg="del">
          <ac:chgData name="Norasieh Md Amin" userId="dabebf2c-aef9-449f-a617-67a21ff54e89" providerId="ADAL" clId="{63F8E916-181D-419C-8701-F02DAA61CA08}" dt="2022-08-29T02:09:19.522" v="112" actId="478"/>
          <ac:spMkLst>
            <pc:docMk/>
            <pc:sldMk cId="452698683" sldId="280"/>
            <ac:spMk id="3" creationId="{BD3DF8D7-6ABD-4339-848B-784BD03E3B72}"/>
          </ac:spMkLst>
        </pc:spChg>
        <pc:spChg chg="del">
          <ac:chgData name="Norasieh Md Amin" userId="dabebf2c-aef9-449f-a617-67a21ff54e89" providerId="ADAL" clId="{63F8E916-181D-419C-8701-F02DAA61CA08}" dt="2022-08-29T02:09:17.349" v="111" actId="478"/>
          <ac:spMkLst>
            <pc:docMk/>
            <pc:sldMk cId="452698683" sldId="280"/>
            <ac:spMk id="4" creationId="{99B4A9C1-135A-4351-AF22-FAE688F179A8}"/>
          </ac:spMkLst>
        </pc:spChg>
        <pc:picChg chg="add mod">
          <ac:chgData name="Norasieh Md Amin" userId="dabebf2c-aef9-449f-a617-67a21ff54e89" providerId="ADAL" clId="{63F8E916-181D-419C-8701-F02DAA61CA08}" dt="2022-08-29T02:10:01.150" v="116" actId="1076"/>
          <ac:picMkLst>
            <pc:docMk/>
            <pc:sldMk cId="452698683" sldId="280"/>
            <ac:picMk id="5" creationId="{7DB3984E-286B-4E8C-AEE0-8336741D807C}"/>
          </ac:picMkLst>
        </pc:picChg>
      </pc:sldChg>
      <pc:sldChg chg="addSp delSp modSp add mod modNotesTx">
        <pc:chgData name="Norasieh Md Amin" userId="dabebf2c-aef9-449f-a617-67a21ff54e89" providerId="ADAL" clId="{63F8E916-181D-419C-8701-F02DAA61CA08}" dt="2022-08-31T00:33:08.254" v="272"/>
        <pc:sldMkLst>
          <pc:docMk/>
          <pc:sldMk cId="294142788" sldId="281"/>
        </pc:sldMkLst>
        <pc:spChg chg="del">
          <ac:chgData name="Norasieh Md Amin" userId="dabebf2c-aef9-449f-a617-67a21ff54e89" providerId="ADAL" clId="{63F8E916-181D-419C-8701-F02DAA61CA08}" dt="2022-08-29T02:10:36.769" v="119" actId="478"/>
          <ac:spMkLst>
            <pc:docMk/>
            <pc:sldMk cId="294142788" sldId="281"/>
            <ac:spMk id="3" creationId="{BD3DF8D7-6ABD-4339-848B-784BD03E3B72}"/>
          </ac:spMkLst>
        </pc:spChg>
        <pc:spChg chg="del">
          <ac:chgData name="Norasieh Md Amin" userId="dabebf2c-aef9-449f-a617-67a21ff54e89" providerId="ADAL" clId="{63F8E916-181D-419C-8701-F02DAA61CA08}" dt="2022-08-29T02:10:40.013" v="120" actId="478"/>
          <ac:spMkLst>
            <pc:docMk/>
            <pc:sldMk cId="294142788" sldId="281"/>
            <ac:spMk id="4" creationId="{99B4A9C1-135A-4351-AF22-FAE688F179A8}"/>
          </ac:spMkLst>
        </pc:spChg>
        <pc:spChg chg="add mod">
          <ac:chgData name="Norasieh Md Amin" userId="dabebf2c-aef9-449f-a617-67a21ff54e89" providerId="ADAL" clId="{63F8E916-181D-419C-8701-F02DAA61CA08}" dt="2022-08-31T00:33:08.254" v="272"/>
          <ac:spMkLst>
            <pc:docMk/>
            <pc:sldMk cId="294142788" sldId="281"/>
            <ac:spMk id="5" creationId="{91A64C42-1C2B-49F2-B377-C3E39A6C2401}"/>
          </ac:spMkLst>
        </pc:spChg>
        <pc:spChg chg="add mod">
          <ac:chgData name="Norasieh Md Amin" userId="dabebf2c-aef9-449f-a617-67a21ff54e89" providerId="ADAL" clId="{63F8E916-181D-419C-8701-F02DAA61CA08}" dt="2022-08-29T02:10:27.832" v="118"/>
          <ac:spMkLst>
            <pc:docMk/>
            <pc:sldMk cId="294142788" sldId="281"/>
            <ac:spMk id="6" creationId="{74CAD889-DB23-4663-87F3-92265CE7482A}"/>
          </ac:spMkLst>
        </pc:spChg>
        <pc:spChg chg="add mod">
          <ac:chgData name="Norasieh Md Amin" userId="dabebf2c-aef9-449f-a617-67a21ff54e89" providerId="ADAL" clId="{63F8E916-181D-419C-8701-F02DAA61CA08}" dt="2022-08-29T02:10:55.305" v="123"/>
          <ac:spMkLst>
            <pc:docMk/>
            <pc:sldMk cId="294142788" sldId="281"/>
            <ac:spMk id="7" creationId="{E4CCD4BD-FE92-491D-8685-45DED51665BA}"/>
          </ac:spMkLst>
        </pc:spChg>
      </pc:sldChg>
      <pc:sldChg chg="addSp delSp modSp add mod modNotesTx">
        <pc:chgData name="Norasieh Md Amin" userId="dabebf2c-aef9-449f-a617-67a21ff54e89" providerId="ADAL" clId="{63F8E916-181D-419C-8701-F02DAA61CA08}" dt="2022-08-31T00:38:30.396" v="296" actId="20577"/>
        <pc:sldMkLst>
          <pc:docMk/>
          <pc:sldMk cId="1137776725" sldId="282"/>
        </pc:sldMkLst>
        <pc:spChg chg="del">
          <ac:chgData name="Norasieh Md Amin" userId="dabebf2c-aef9-449f-a617-67a21ff54e89" providerId="ADAL" clId="{63F8E916-181D-419C-8701-F02DAA61CA08}" dt="2022-08-29T02:11:32.899" v="126" actId="478"/>
          <ac:spMkLst>
            <pc:docMk/>
            <pc:sldMk cId="1137776725" sldId="282"/>
            <ac:spMk id="3" creationId="{BD3DF8D7-6ABD-4339-848B-784BD03E3B72}"/>
          </ac:spMkLst>
        </pc:spChg>
        <pc:spChg chg="del">
          <ac:chgData name="Norasieh Md Amin" userId="dabebf2c-aef9-449f-a617-67a21ff54e89" providerId="ADAL" clId="{63F8E916-181D-419C-8701-F02DAA61CA08}" dt="2022-08-29T02:11:30.187" v="125" actId="478"/>
          <ac:spMkLst>
            <pc:docMk/>
            <pc:sldMk cId="1137776725" sldId="282"/>
            <ac:spMk id="4" creationId="{99B4A9C1-135A-4351-AF22-FAE688F179A8}"/>
          </ac:spMkLst>
        </pc:spChg>
        <pc:spChg chg="add mod">
          <ac:chgData name="Norasieh Md Amin" userId="dabebf2c-aef9-449f-a617-67a21ff54e89" providerId="ADAL" clId="{63F8E916-181D-419C-8701-F02DAA61CA08}" dt="2022-08-29T02:14:16.275" v="159" actId="255"/>
          <ac:spMkLst>
            <pc:docMk/>
            <pc:sldMk cId="1137776725" sldId="282"/>
            <ac:spMk id="5" creationId="{2C0BD7D4-90E9-474D-9309-A8B91983B17D}"/>
          </ac:spMkLst>
        </pc:spChg>
        <pc:spChg chg="add mod">
          <ac:chgData name="Norasieh Md Amin" userId="dabebf2c-aef9-449f-a617-67a21ff54e89" providerId="ADAL" clId="{63F8E916-181D-419C-8701-F02DAA61CA08}" dt="2022-08-29T02:14:27.104" v="160" actId="255"/>
          <ac:spMkLst>
            <pc:docMk/>
            <pc:sldMk cId="1137776725" sldId="282"/>
            <ac:spMk id="6" creationId="{CE8123A3-770F-471B-AD9A-AC37FBD07950}"/>
          </ac:spMkLst>
        </pc:spChg>
      </pc:sldChg>
      <pc:sldChg chg="addSp delSp modSp add mod">
        <pc:chgData name="Norasieh Md Amin" userId="dabebf2c-aef9-449f-a617-67a21ff54e89" providerId="ADAL" clId="{63F8E916-181D-419C-8701-F02DAA61CA08}" dt="2022-08-31T01:51:22.630" v="318"/>
        <pc:sldMkLst>
          <pc:docMk/>
          <pc:sldMk cId="1212059175" sldId="283"/>
        </pc:sldMkLst>
        <pc:spChg chg="add mod">
          <ac:chgData name="Norasieh Md Amin" userId="dabebf2c-aef9-449f-a617-67a21ff54e89" providerId="ADAL" clId="{63F8E916-181D-419C-8701-F02DAA61CA08}" dt="2022-08-30T23:44:38.748" v="243" actId="5793"/>
          <ac:spMkLst>
            <pc:docMk/>
            <pc:sldMk cId="1212059175" sldId="283"/>
            <ac:spMk id="3" creationId="{3693787C-8B44-49E4-98F9-513ED132949B}"/>
          </ac:spMkLst>
        </pc:spChg>
        <pc:spChg chg="del">
          <ac:chgData name="Norasieh Md Amin" userId="dabebf2c-aef9-449f-a617-67a21ff54e89" providerId="ADAL" clId="{63F8E916-181D-419C-8701-F02DAA61CA08}" dt="2022-08-29T02:15:04.140" v="162" actId="478"/>
          <ac:spMkLst>
            <pc:docMk/>
            <pc:sldMk cId="1212059175" sldId="283"/>
            <ac:spMk id="5" creationId="{2C0BD7D4-90E9-474D-9309-A8B91983B17D}"/>
          </ac:spMkLst>
        </pc:spChg>
        <pc:spChg chg="add mod">
          <ac:chgData name="Norasieh Md Amin" userId="dabebf2c-aef9-449f-a617-67a21ff54e89" providerId="ADAL" clId="{63F8E916-181D-419C-8701-F02DAA61CA08}" dt="2022-08-30T23:45:08.390" v="244"/>
          <ac:spMkLst>
            <pc:docMk/>
            <pc:sldMk cId="1212059175" sldId="283"/>
            <ac:spMk id="5" creationId="{53D58AE0-D6FE-4ED8-AA93-1B71C5F88C7D}"/>
          </ac:spMkLst>
        </pc:spChg>
        <pc:spChg chg="add mod">
          <ac:chgData name="Norasieh Md Amin" userId="dabebf2c-aef9-449f-a617-67a21ff54e89" providerId="ADAL" clId="{63F8E916-181D-419C-8701-F02DAA61CA08}" dt="2022-08-31T01:51:22.630" v="318"/>
          <ac:spMkLst>
            <pc:docMk/>
            <pc:sldMk cId="1212059175" sldId="283"/>
            <ac:spMk id="6" creationId="{C482AA93-7559-4350-A28B-CCB0808AE1F2}"/>
          </ac:spMkLst>
        </pc:spChg>
        <pc:spChg chg="del">
          <ac:chgData name="Norasieh Md Amin" userId="dabebf2c-aef9-449f-a617-67a21ff54e89" providerId="ADAL" clId="{63F8E916-181D-419C-8701-F02DAA61CA08}" dt="2022-08-29T02:15:13.904" v="163" actId="478"/>
          <ac:spMkLst>
            <pc:docMk/>
            <pc:sldMk cId="1212059175" sldId="283"/>
            <ac:spMk id="6" creationId="{CE8123A3-770F-471B-AD9A-AC37FBD07950}"/>
          </ac:spMkLst>
        </pc:spChg>
        <pc:picChg chg="add mod">
          <ac:chgData name="Norasieh Md Amin" userId="dabebf2c-aef9-449f-a617-67a21ff54e89" providerId="ADAL" clId="{63F8E916-181D-419C-8701-F02DAA61CA08}" dt="2022-08-30T23:41:21.869" v="181" actId="1076"/>
          <ac:picMkLst>
            <pc:docMk/>
            <pc:sldMk cId="1212059175" sldId="283"/>
            <ac:picMk id="7" creationId="{1F29972F-D541-41E9-9670-FEDBBC92E6D0}"/>
          </ac:picMkLst>
        </pc:picChg>
      </pc:sldChg>
    </pc:docChg>
  </pc:docChgLst>
  <pc:docChgLst>
    <pc:chgData name="Norasieh Md Amin" userId="dabebf2c-aef9-449f-a617-67a21ff54e89" providerId="ADAL" clId="{82D88D88-B4A6-4CD1-8561-C46BD6F78599}"/>
    <pc:docChg chg="undo custSel addSld delSld modSld">
      <pc:chgData name="Norasieh Md Amin" userId="dabebf2c-aef9-449f-a617-67a21ff54e89" providerId="ADAL" clId="{82D88D88-B4A6-4CD1-8561-C46BD6F78599}" dt="2022-04-06T22:46:09.792" v="469" actId="1076"/>
      <pc:docMkLst>
        <pc:docMk/>
      </pc:docMkLst>
      <pc:sldChg chg="modAnim">
        <pc:chgData name="Norasieh Md Amin" userId="dabebf2c-aef9-449f-a617-67a21ff54e89" providerId="ADAL" clId="{82D88D88-B4A6-4CD1-8561-C46BD6F78599}" dt="2022-04-06T10:26:18.922" v="256"/>
        <pc:sldMkLst>
          <pc:docMk/>
          <pc:sldMk cId="2385093297" sldId="256"/>
        </pc:sldMkLst>
      </pc:sldChg>
      <pc:sldChg chg="addSp delSp modSp mod setBg">
        <pc:chgData name="Norasieh Md Amin" userId="dabebf2c-aef9-449f-a617-67a21ff54e89" providerId="ADAL" clId="{82D88D88-B4A6-4CD1-8561-C46BD6F78599}" dt="2022-04-06T22:44:35.278" v="464" actId="1076"/>
        <pc:sldMkLst>
          <pc:docMk/>
          <pc:sldMk cId="3622345367" sldId="257"/>
        </pc:sldMkLst>
        <pc:spChg chg="del">
          <ac:chgData name="Norasieh Md Amin" userId="dabebf2c-aef9-449f-a617-67a21ff54e89" providerId="ADAL" clId="{82D88D88-B4A6-4CD1-8561-C46BD6F78599}" dt="2022-04-06T10:04:57.492" v="149" actId="478"/>
          <ac:spMkLst>
            <pc:docMk/>
            <pc:sldMk cId="3622345367" sldId="257"/>
            <ac:spMk id="2" creationId="{A9C15CEC-6FE2-4399-9773-AD54F92E1039}"/>
          </ac:spMkLst>
        </pc:spChg>
        <pc:spChg chg="del">
          <ac:chgData name="Norasieh Md Amin" userId="dabebf2c-aef9-449f-a617-67a21ff54e89" providerId="ADAL" clId="{82D88D88-B4A6-4CD1-8561-C46BD6F78599}" dt="2022-04-06T10:04:52.733" v="148" actId="478"/>
          <ac:spMkLst>
            <pc:docMk/>
            <pc:sldMk cId="3622345367" sldId="257"/>
            <ac:spMk id="3" creationId="{24A34AFA-B39D-4904-8651-7F30A6C551CA}"/>
          </ac:spMkLst>
        </pc:spChg>
        <pc:spChg chg="add">
          <ac:chgData name="Norasieh Md Amin" userId="dabebf2c-aef9-449f-a617-67a21ff54e89" providerId="ADAL" clId="{82D88D88-B4A6-4CD1-8561-C46BD6F78599}" dt="2022-04-06T10:05:08.079" v="151" actId="26606"/>
          <ac:spMkLst>
            <pc:docMk/>
            <pc:sldMk cId="3622345367" sldId="257"/>
            <ac:spMk id="9" creationId="{69E6EFEE-6516-482C-B143-F97F9BF89D0E}"/>
          </ac:spMkLst>
        </pc:spChg>
        <pc:spChg chg="add">
          <ac:chgData name="Norasieh Md Amin" userId="dabebf2c-aef9-449f-a617-67a21ff54e89" providerId="ADAL" clId="{82D88D88-B4A6-4CD1-8561-C46BD6F78599}" dt="2022-04-06T10:05:08.079" v="151" actId="26606"/>
          <ac:spMkLst>
            <pc:docMk/>
            <pc:sldMk cId="3622345367" sldId="257"/>
            <ac:spMk id="11" creationId="{3DF0D2C0-CD0C-470C-8851-D8B2CC417CB9}"/>
          </ac:spMkLst>
        </pc:spChg>
        <pc:picChg chg="add mod">
          <ac:chgData name="Norasieh Md Amin" userId="dabebf2c-aef9-449f-a617-67a21ff54e89" providerId="ADAL" clId="{82D88D88-B4A6-4CD1-8561-C46BD6F78599}" dt="2022-04-06T22:44:35.278" v="464" actId="1076"/>
          <ac:picMkLst>
            <pc:docMk/>
            <pc:sldMk cId="3622345367" sldId="257"/>
            <ac:picMk id="4" creationId="{6FBA6093-921E-4A17-B4D6-A793A779C4DA}"/>
          </ac:picMkLst>
        </pc:picChg>
      </pc:sldChg>
      <pc:sldChg chg="modSp add del mod">
        <pc:chgData name="Norasieh Md Amin" userId="dabebf2c-aef9-449f-a617-67a21ff54e89" providerId="ADAL" clId="{82D88D88-B4A6-4CD1-8561-C46BD6F78599}" dt="2022-04-06T10:21:23.295" v="231" actId="47"/>
        <pc:sldMkLst>
          <pc:docMk/>
          <pc:sldMk cId="0" sldId="260"/>
        </pc:sldMkLst>
        <pc:spChg chg="mod">
          <ac:chgData name="Norasieh Md Amin" userId="dabebf2c-aef9-449f-a617-67a21ff54e89" providerId="ADAL" clId="{82D88D88-B4A6-4CD1-8561-C46BD6F78599}" dt="2022-04-06T10:08:08.473" v="168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Norasieh Md Amin" userId="dabebf2c-aef9-449f-a617-67a21ff54e89" providerId="ADAL" clId="{82D88D88-B4A6-4CD1-8561-C46BD6F78599}" dt="2022-04-06T10:08:08.473" v="168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Norasieh Md Amin" userId="dabebf2c-aef9-449f-a617-67a21ff54e89" providerId="ADAL" clId="{82D88D88-B4A6-4CD1-8561-C46BD6F78599}" dt="2022-04-06T10:08:08.473" v="168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Norasieh Md Amin" userId="dabebf2c-aef9-449f-a617-67a21ff54e89" providerId="ADAL" clId="{82D88D88-B4A6-4CD1-8561-C46BD6F78599}" dt="2022-04-06T10:08:08.473" v="168" actId="1076"/>
          <ac:spMkLst>
            <pc:docMk/>
            <pc:sldMk cId="0" sldId="260"/>
            <ac:spMk id="15" creationId="{1AA1AD72-4CD6-417A-B1DA-CC12D0E34540}"/>
          </ac:spMkLst>
        </pc:spChg>
        <pc:spChg chg="mod">
          <ac:chgData name="Norasieh Md Amin" userId="dabebf2c-aef9-449f-a617-67a21ff54e89" providerId="ADAL" clId="{82D88D88-B4A6-4CD1-8561-C46BD6F78599}" dt="2022-04-06T10:08:08.473" v="168" actId="1076"/>
          <ac:spMkLst>
            <pc:docMk/>
            <pc:sldMk cId="0" sldId="260"/>
            <ac:spMk id="18" creationId="{0AEEC55B-34E1-4D38-8BDC-F72B3BF34AC7}"/>
          </ac:spMkLst>
        </pc:spChg>
        <pc:picChg chg="mod">
          <ac:chgData name="Norasieh Md Amin" userId="dabebf2c-aef9-449f-a617-67a21ff54e89" providerId="ADAL" clId="{82D88D88-B4A6-4CD1-8561-C46BD6F78599}" dt="2022-04-06T10:04:35.394" v="147" actId="1076"/>
          <ac:picMkLst>
            <pc:docMk/>
            <pc:sldMk cId="0" sldId="260"/>
            <ac:picMk id="23" creationId="{4C082A51-8B9D-4515-8458-3D0613C0E77D}"/>
          </ac:picMkLst>
        </pc:picChg>
      </pc:sldChg>
      <pc:sldChg chg="modSp add mod">
        <pc:chgData name="Norasieh Md Amin" userId="dabebf2c-aef9-449f-a617-67a21ff54e89" providerId="ADAL" clId="{82D88D88-B4A6-4CD1-8561-C46BD6F78599}" dt="2022-04-06T10:03:48.739" v="131"/>
        <pc:sldMkLst>
          <pc:docMk/>
          <pc:sldMk cId="0" sldId="269"/>
        </pc:sldMkLst>
        <pc:spChg chg="mod">
          <ac:chgData name="Norasieh Md Amin" userId="dabebf2c-aef9-449f-a617-67a21ff54e89" providerId="ADAL" clId="{82D88D88-B4A6-4CD1-8561-C46BD6F78599}" dt="2022-04-06T10:03:48.739" v="131"/>
          <ac:spMkLst>
            <pc:docMk/>
            <pc:sldMk cId="0" sldId="269"/>
            <ac:spMk id="4" creationId="{00000000-0000-0000-0000-000000000000}"/>
          </ac:spMkLst>
        </pc:spChg>
        <pc:spChg chg="mod">
          <ac:chgData name="Norasieh Md Amin" userId="dabebf2c-aef9-449f-a617-67a21ff54e89" providerId="ADAL" clId="{82D88D88-B4A6-4CD1-8561-C46BD6F78599}" dt="2022-04-06T10:02:13.981" v="124" actId="1076"/>
          <ac:spMkLst>
            <pc:docMk/>
            <pc:sldMk cId="0" sldId="269"/>
            <ac:spMk id="8" creationId="{86CC1DAD-419E-4506-9DFF-355F133B8561}"/>
          </ac:spMkLst>
        </pc:spChg>
      </pc:sldChg>
      <pc:sldChg chg="modSp add mod">
        <pc:chgData name="Norasieh Md Amin" userId="dabebf2c-aef9-449f-a617-67a21ff54e89" providerId="ADAL" clId="{82D88D88-B4A6-4CD1-8561-C46BD6F78599}" dt="2022-04-06T22:34:17.505" v="262" actId="1076"/>
        <pc:sldMkLst>
          <pc:docMk/>
          <pc:sldMk cId="0" sldId="270"/>
        </pc:sldMkLst>
        <pc:spChg chg="mod">
          <ac:chgData name="Norasieh Md Amin" userId="dabebf2c-aef9-449f-a617-67a21ff54e89" providerId="ADAL" clId="{82D88D88-B4A6-4CD1-8561-C46BD6F78599}" dt="2022-04-06T22:34:17.505" v="262" actId="1076"/>
          <ac:spMkLst>
            <pc:docMk/>
            <pc:sldMk cId="0" sldId="270"/>
            <ac:spMk id="3" creationId="{00000000-0000-0000-0000-000000000000}"/>
          </ac:spMkLst>
        </pc:spChg>
        <pc:spChg chg="mod">
          <ac:chgData name="Norasieh Md Amin" userId="dabebf2c-aef9-449f-a617-67a21ff54e89" providerId="ADAL" clId="{82D88D88-B4A6-4CD1-8561-C46BD6F78599}" dt="2022-04-06T10:01:27.530" v="119" actId="20577"/>
          <ac:spMkLst>
            <pc:docMk/>
            <pc:sldMk cId="0" sldId="270"/>
            <ac:spMk id="4" creationId="{00000000-0000-0000-0000-000000000000}"/>
          </ac:spMkLst>
        </pc:spChg>
        <pc:picChg chg="mod">
          <ac:chgData name="Norasieh Md Amin" userId="dabebf2c-aef9-449f-a617-67a21ff54e89" providerId="ADAL" clId="{82D88D88-B4A6-4CD1-8561-C46BD6F78599}" dt="2022-04-06T10:00:06.804" v="3" actId="29295"/>
          <ac:picMkLst>
            <pc:docMk/>
            <pc:sldMk cId="0" sldId="270"/>
            <ac:picMk id="6" creationId="{B8B30475-252F-480E-951F-0A8C6A081C37}"/>
          </ac:picMkLst>
        </pc:picChg>
      </pc:sldChg>
      <pc:sldChg chg="addSp delSp modSp new mod setBg">
        <pc:chgData name="Norasieh Md Amin" userId="dabebf2c-aef9-449f-a617-67a21ff54e89" providerId="ADAL" clId="{82D88D88-B4A6-4CD1-8561-C46BD6F78599}" dt="2022-04-06T10:25:12.538" v="252" actId="207"/>
        <pc:sldMkLst>
          <pc:docMk/>
          <pc:sldMk cId="3199314170" sldId="271"/>
        </pc:sldMkLst>
        <pc:spChg chg="add mod ord">
          <ac:chgData name="Norasieh Md Amin" userId="dabebf2c-aef9-449f-a617-67a21ff54e89" providerId="ADAL" clId="{82D88D88-B4A6-4CD1-8561-C46BD6F78599}" dt="2022-04-06T10:13:59.473" v="225" actId="1076"/>
          <ac:spMkLst>
            <pc:docMk/>
            <pc:sldMk cId="3199314170" sldId="271"/>
            <ac:spMk id="2" creationId="{EAA6F6DD-1B1B-47DB-8F54-C97E090902D9}"/>
          </ac:spMkLst>
        </pc:spChg>
        <pc:spChg chg="add">
          <ac:chgData name="Norasieh Md Amin" userId="dabebf2c-aef9-449f-a617-67a21ff54e89" providerId="ADAL" clId="{82D88D88-B4A6-4CD1-8561-C46BD6F78599}" dt="2022-04-06T10:06:37.654" v="158" actId="26606"/>
          <ac:spMkLst>
            <pc:docMk/>
            <pc:sldMk cId="3199314170" sldId="271"/>
            <ac:spMk id="8" creationId="{8D06CE56-3881-4ADA-8CEF-D18B02C242A3}"/>
          </ac:spMkLst>
        </pc:spChg>
        <pc:spChg chg="add">
          <ac:chgData name="Norasieh Md Amin" userId="dabebf2c-aef9-449f-a617-67a21ff54e89" providerId="ADAL" clId="{82D88D88-B4A6-4CD1-8561-C46BD6F78599}" dt="2022-04-06T10:06:37.654" v="158" actId="26606"/>
          <ac:spMkLst>
            <pc:docMk/>
            <pc:sldMk cId="3199314170" sldId="271"/>
            <ac:spMk id="10" creationId="{79F3C543-62EC-4433-9C93-A2CD8764E9B4}"/>
          </ac:spMkLst>
        </pc:spChg>
        <pc:spChg chg="add mod">
          <ac:chgData name="Norasieh Md Amin" userId="dabebf2c-aef9-449f-a617-67a21ff54e89" providerId="ADAL" clId="{82D88D88-B4A6-4CD1-8561-C46BD6F78599}" dt="2022-04-06T10:24:34.044" v="251"/>
          <ac:spMkLst>
            <pc:docMk/>
            <pc:sldMk cId="3199314170" sldId="271"/>
            <ac:spMk id="11" creationId="{7E3BBE7E-AC81-4288-9456-C23B084E22C8}"/>
          </ac:spMkLst>
        </pc:spChg>
        <pc:spChg chg="add">
          <ac:chgData name="Norasieh Md Amin" userId="dabebf2c-aef9-449f-a617-67a21ff54e89" providerId="ADAL" clId="{82D88D88-B4A6-4CD1-8561-C46BD6F78599}" dt="2022-04-06T10:06:37.654" v="158" actId="26606"/>
          <ac:spMkLst>
            <pc:docMk/>
            <pc:sldMk cId="3199314170" sldId="271"/>
            <ac:spMk id="12" creationId="{0671A8AE-40A1-4631-A6B8-581AFF065482}"/>
          </ac:spMkLst>
        </pc:spChg>
        <pc:spChg chg="add mod">
          <ac:chgData name="Norasieh Md Amin" userId="dabebf2c-aef9-449f-a617-67a21ff54e89" providerId="ADAL" clId="{82D88D88-B4A6-4CD1-8561-C46BD6F78599}" dt="2022-04-06T10:13:37.033" v="222" actId="207"/>
          <ac:spMkLst>
            <pc:docMk/>
            <pc:sldMk cId="3199314170" sldId="271"/>
            <ac:spMk id="13" creationId="{D2A74F01-8A96-4084-935D-78AC1E280E85}"/>
          </ac:spMkLst>
        </pc:spChg>
        <pc:spChg chg="add">
          <ac:chgData name="Norasieh Md Amin" userId="dabebf2c-aef9-449f-a617-67a21ff54e89" providerId="ADAL" clId="{82D88D88-B4A6-4CD1-8561-C46BD6F78599}" dt="2022-04-06T10:06:37.654" v="158" actId="26606"/>
          <ac:spMkLst>
            <pc:docMk/>
            <pc:sldMk cId="3199314170" sldId="271"/>
            <ac:spMk id="14" creationId="{A44CD100-6267-4E62-AA64-2182A3A6A1C0}"/>
          </ac:spMkLst>
        </pc:spChg>
        <pc:spChg chg="add mod">
          <ac:chgData name="Norasieh Md Amin" userId="dabebf2c-aef9-449f-a617-67a21ff54e89" providerId="ADAL" clId="{82D88D88-B4A6-4CD1-8561-C46BD6F78599}" dt="2022-04-06T10:13:53.974" v="224" actId="1076"/>
          <ac:spMkLst>
            <pc:docMk/>
            <pc:sldMk cId="3199314170" sldId="271"/>
            <ac:spMk id="15" creationId="{8780BB82-1FF0-4E48-B125-A14D68E74ED1}"/>
          </ac:spMkLst>
        </pc:spChg>
        <pc:spChg chg="add">
          <ac:chgData name="Norasieh Md Amin" userId="dabebf2c-aef9-449f-a617-67a21ff54e89" providerId="ADAL" clId="{82D88D88-B4A6-4CD1-8561-C46BD6F78599}" dt="2022-04-06T10:06:37.654" v="158" actId="26606"/>
          <ac:spMkLst>
            <pc:docMk/>
            <pc:sldMk cId="3199314170" sldId="271"/>
            <ac:spMk id="16" creationId="{AF2F604E-43BE-4DC3-B983-E071523364F8}"/>
          </ac:spMkLst>
        </pc:spChg>
        <pc:spChg chg="add mod">
          <ac:chgData name="Norasieh Md Amin" userId="dabebf2c-aef9-449f-a617-67a21ff54e89" providerId="ADAL" clId="{82D88D88-B4A6-4CD1-8561-C46BD6F78599}" dt="2022-04-06T10:13:48.228" v="223" actId="1076"/>
          <ac:spMkLst>
            <pc:docMk/>
            <pc:sldMk cId="3199314170" sldId="271"/>
            <ac:spMk id="17" creationId="{60B0C4F0-3677-4165-A40D-93C6CE5F266F}"/>
          </ac:spMkLst>
        </pc:spChg>
        <pc:spChg chg="add">
          <ac:chgData name="Norasieh Md Amin" userId="dabebf2c-aef9-449f-a617-67a21ff54e89" providerId="ADAL" clId="{82D88D88-B4A6-4CD1-8561-C46BD6F78599}" dt="2022-04-06T10:06:37.654" v="158" actId="26606"/>
          <ac:spMkLst>
            <pc:docMk/>
            <pc:sldMk cId="3199314170" sldId="271"/>
            <ac:spMk id="18" creationId="{08C9B587-E65E-4B52-B37C-ABEBB6E87928}"/>
          </ac:spMkLst>
        </pc:spChg>
        <pc:spChg chg="add mod">
          <ac:chgData name="Norasieh Md Amin" userId="dabebf2c-aef9-449f-a617-67a21ff54e89" providerId="ADAL" clId="{82D88D88-B4A6-4CD1-8561-C46BD6F78599}" dt="2022-04-06T10:25:12.538" v="252" actId="207"/>
          <ac:spMkLst>
            <pc:docMk/>
            <pc:sldMk cId="3199314170" sldId="271"/>
            <ac:spMk id="19" creationId="{2C888326-F2F6-4A81-B4D1-53586633450B}"/>
          </ac:spMkLst>
        </pc:spChg>
        <pc:spChg chg="add del mod">
          <ac:chgData name="Norasieh Md Amin" userId="dabebf2c-aef9-449f-a617-67a21ff54e89" providerId="ADAL" clId="{82D88D88-B4A6-4CD1-8561-C46BD6F78599}" dt="2022-04-06T10:12:49.387" v="214" actId="478"/>
          <ac:spMkLst>
            <pc:docMk/>
            <pc:sldMk cId="3199314170" sldId="271"/>
            <ac:spMk id="20" creationId="{66F6325C-E6C7-4479-9C39-FF6B65D4830A}"/>
          </ac:spMkLst>
        </pc:spChg>
        <pc:picChg chg="add mod">
          <ac:chgData name="Norasieh Md Amin" userId="dabebf2c-aef9-449f-a617-67a21ff54e89" providerId="ADAL" clId="{82D88D88-B4A6-4CD1-8561-C46BD6F78599}" dt="2022-04-06T10:10:36.224" v="186" actId="1076"/>
          <ac:picMkLst>
            <pc:docMk/>
            <pc:sldMk cId="3199314170" sldId="271"/>
            <ac:picMk id="3" creationId="{F17DC00E-2B83-4611-8033-86796746C23F}"/>
          </ac:picMkLst>
        </pc:picChg>
      </pc:sldChg>
      <pc:sldChg chg="modSp add del mod">
        <pc:chgData name="Norasieh Md Amin" userId="dabebf2c-aef9-449f-a617-67a21ff54e89" providerId="ADAL" clId="{82D88D88-B4A6-4CD1-8561-C46BD6F78599}" dt="2022-04-06T10:23:08.563" v="247" actId="47"/>
        <pc:sldMkLst>
          <pc:docMk/>
          <pc:sldMk cId="3909725404" sldId="275"/>
        </pc:sldMkLst>
        <pc:spChg chg="mod">
          <ac:chgData name="Norasieh Md Amin" userId="dabebf2c-aef9-449f-a617-67a21ff54e89" providerId="ADAL" clId="{82D88D88-B4A6-4CD1-8561-C46BD6F78599}" dt="2022-04-06T10:22:56.439" v="245" actId="207"/>
          <ac:spMkLst>
            <pc:docMk/>
            <pc:sldMk cId="3909725404" sldId="275"/>
            <ac:spMk id="2" creationId="{4234E160-2FAE-4FA4-AF5C-AAB05939C59B}"/>
          </ac:spMkLst>
        </pc:spChg>
        <pc:spChg chg="mod">
          <ac:chgData name="Norasieh Md Amin" userId="dabebf2c-aef9-449f-a617-67a21ff54e89" providerId="ADAL" clId="{82D88D88-B4A6-4CD1-8561-C46BD6F78599}" dt="2022-04-06T10:22:56.439" v="245" actId="207"/>
          <ac:spMkLst>
            <pc:docMk/>
            <pc:sldMk cId="3909725404" sldId="275"/>
            <ac:spMk id="3" creationId="{A0969DC1-5DE1-4746-88E4-8E25ED79BB26}"/>
          </ac:spMkLst>
        </pc:spChg>
        <pc:spChg chg="mod">
          <ac:chgData name="Norasieh Md Amin" userId="dabebf2c-aef9-449f-a617-67a21ff54e89" providerId="ADAL" clId="{82D88D88-B4A6-4CD1-8561-C46BD6F78599}" dt="2022-04-06T10:22:56.439" v="245" actId="207"/>
          <ac:spMkLst>
            <pc:docMk/>
            <pc:sldMk cId="3909725404" sldId="275"/>
            <ac:spMk id="4" creationId="{BAA0BDEE-C249-4058-B6B3-1FDC729E1A63}"/>
          </ac:spMkLst>
        </pc:spChg>
      </pc:sldChg>
      <pc:sldChg chg="addSp delSp modSp add mod setBg delAnim delDesignElem">
        <pc:chgData name="Norasieh Md Amin" userId="dabebf2c-aef9-449f-a617-67a21ff54e89" providerId="ADAL" clId="{82D88D88-B4A6-4CD1-8561-C46BD6F78599}" dt="2022-04-06T22:45:42.584" v="467" actId="1076"/>
        <pc:sldMkLst>
          <pc:docMk/>
          <pc:sldMk cId="2690985683" sldId="276"/>
        </pc:sldMkLst>
        <pc:spChg chg="del">
          <ac:chgData name="Norasieh Md Amin" userId="dabebf2c-aef9-449f-a617-67a21ff54e89" providerId="ADAL" clId="{82D88D88-B4A6-4CD1-8561-C46BD6F78599}" dt="2022-04-06T10:21:55.403" v="234" actId="478"/>
          <ac:spMkLst>
            <pc:docMk/>
            <pc:sldMk cId="2690985683" sldId="276"/>
            <ac:spMk id="2" creationId="{7C10DF64-C407-4E3C-9B12-11E66BBF1808}"/>
          </ac:spMkLst>
        </pc:spChg>
        <pc:spChg chg="del">
          <ac:chgData name="Norasieh Md Amin" userId="dabebf2c-aef9-449f-a617-67a21ff54e89" providerId="ADAL" clId="{82D88D88-B4A6-4CD1-8561-C46BD6F78599}" dt="2022-04-06T10:22:04.019" v="236" actId="478"/>
          <ac:spMkLst>
            <pc:docMk/>
            <pc:sldMk cId="2690985683" sldId="276"/>
            <ac:spMk id="3" creationId="{1539FC7E-9CF8-4E66-868F-B86A2E3E8FAE}"/>
          </ac:spMkLst>
        </pc:spChg>
        <pc:spChg chg="add del mod">
          <ac:chgData name="Norasieh Md Amin" userId="dabebf2c-aef9-449f-a617-67a21ff54e89" providerId="ADAL" clId="{82D88D88-B4A6-4CD1-8561-C46BD6F78599}" dt="2022-04-06T10:21:59.237" v="235" actId="478"/>
          <ac:spMkLst>
            <pc:docMk/>
            <pc:sldMk cId="2690985683" sldId="276"/>
            <ac:spMk id="6" creationId="{CB2F4A96-FA6E-4C67-9B16-2B8C705CB324}"/>
          </ac:spMkLst>
        </pc:spChg>
        <pc:spChg chg="add del mod">
          <ac:chgData name="Norasieh Md Amin" userId="dabebf2c-aef9-449f-a617-67a21ff54e89" providerId="ADAL" clId="{82D88D88-B4A6-4CD1-8561-C46BD6F78599}" dt="2022-04-06T10:22:33.676" v="242" actId="478"/>
          <ac:spMkLst>
            <pc:docMk/>
            <pc:sldMk cId="2690985683" sldId="276"/>
            <ac:spMk id="8" creationId="{CB9B28CF-C6B3-4F2F-BBB7-6644D63CD1D4}"/>
          </ac:spMkLst>
        </pc:spChg>
        <pc:spChg chg="del">
          <ac:chgData name="Norasieh Md Amin" userId="dabebf2c-aef9-449f-a617-67a21ff54e89" providerId="ADAL" clId="{82D88D88-B4A6-4CD1-8561-C46BD6F78599}" dt="2022-04-06T10:21:39.089" v="233"/>
          <ac:spMkLst>
            <pc:docMk/>
            <pc:sldMk cId="2690985683" sldId="276"/>
            <ac:spMk id="9" creationId="{0671A8AE-40A1-4631-A6B8-581AFF065482}"/>
          </ac:spMkLst>
        </pc:spChg>
        <pc:spChg chg="del">
          <ac:chgData name="Norasieh Md Amin" userId="dabebf2c-aef9-449f-a617-67a21ff54e89" providerId="ADAL" clId="{82D88D88-B4A6-4CD1-8561-C46BD6F78599}" dt="2022-04-06T10:21:39.089" v="233"/>
          <ac:spMkLst>
            <pc:docMk/>
            <pc:sldMk cId="2690985683" sldId="276"/>
            <ac:spMk id="11" creationId="{A44CD100-6267-4E62-AA64-2182A3A6A1C0}"/>
          </ac:spMkLst>
        </pc:spChg>
        <pc:spChg chg="del">
          <ac:chgData name="Norasieh Md Amin" userId="dabebf2c-aef9-449f-a617-67a21ff54e89" providerId="ADAL" clId="{82D88D88-B4A6-4CD1-8561-C46BD6F78599}" dt="2022-04-06T10:21:39.089" v="233"/>
          <ac:spMkLst>
            <pc:docMk/>
            <pc:sldMk cId="2690985683" sldId="276"/>
            <ac:spMk id="13" creationId="{AF2F604E-43BE-4DC3-B983-E071523364F8}"/>
          </ac:spMkLst>
        </pc:spChg>
        <pc:spChg chg="add mod">
          <ac:chgData name="Norasieh Md Amin" userId="dabebf2c-aef9-449f-a617-67a21ff54e89" providerId="ADAL" clId="{82D88D88-B4A6-4CD1-8561-C46BD6F78599}" dt="2022-04-06T10:23:01.268" v="246"/>
          <ac:spMkLst>
            <pc:docMk/>
            <pc:sldMk cId="2690985683" sldId="276"/>
            <ac:spMk id="14" creationId="{C4BEE64E-4D44-4A2E-9F6E-2A09920D9B64}"/>
          </ac:spMkLst>
        </pc:spChg>
        <pc:spChg chg="del">
          <ac:chgData name="Norasieh Md Amin" userId="dabebf2c-aef9-449f-a617-67a21ff54e89" providerId="ADAL" clId="{82D88D88-B4A6-4CD1-8561-C46BD6F78599}" dt="2022-04-06T10:21:39.089" v="233"/>
          <ac:spMkLst>
            <pc:docMk/>
            <pc:sldMk cId="2690985683" sldId="276"/>
            <ac:spMk id="15" creationId="{08C9B587-E65E-4B52-B37C-ABEBB6E87928}"/>
          </ac:spMkLst>
        </pc:spChg>
        <pc:spChg chg="add mod">
          <ac:chgData name="Norasieh Md Amin" userId="dabebf2c-aef9-449f-a617-67a21ff54e89" providerId="ADAL" clId="{82D88D88-B4A6-4CD1-8561-C46BD6F78599}" dt="2022-04-06T22:45:27.763" v="466" actId="26606"/>
          <ac:spMkLst>
            <pc:docMk/>
            <pc:sldMk cId="2690985683" sldId="276"/>
            <ac:spMk id="16" creationId="{1D45B9E3-0832-49B4-B8B9-7B2DF3793941}"/>
          </ac:spMkLst>
        </pc:spChg>
        <pc:spChg chg="add del mod">
          <ac:chgData name="Norasieh Md Amin" userId="dabebf2c-aef9-449f-a617-67a21ff54e89" providerId="ADAL" clId="{82D88D88-B4A6-4CD1-8561-C46BD6F78599}" dt="2022-04-06T22:45:27.763" v="466" actId="26606"/>
          <ac:spMkLst>
            <pc:docMk/>
            <pc:sldMk cId="2690985683" sldId="276"/>
            <ac:spMk id="17" creationId="{85D7F6A2-591F-470E-BC04-7F84C2D4C024}"/>
          </ac:spMkLst>
        </pc:spChg>
        <pc:graphicFrameChg chg="add del">
          <ac:chgData name="Norasieh Md Amin" userId="dabebf2c-aef9-449f-a617-67a21ff54e89" providerId="ADAL" clId="{82D88D88-B4A6-4CD1-8561-C46BD6F78599}" dt="2022-04-06T22:45:27.763" v="466" actId="26606"/>
          <ac:graphicFrameMkLst>
            <pc:docMk/>
            <pc:sldMk cId="2690985683" sldId="276"/>
            <ac:graphicFrameMk id="19" creationId="{CAF73681-97F5-7D0C-3D9B-F02148A8BE1E}"/>
          </ac:graphicFrameMkLst>
        </pc:graphicFrameChg>
        <pc:picChg chg="add del mod modCrop">
          <ac:chgData name="Norasieh Md Amin" userId="dabebf2c-aef9-449f-a617-67a21ff54e89" providerId="ADAL" clId="{82D88D88-B4A6-4CD1-8561-C46BD6F78599}" dt="2022-04-06T22:45:42.584" v="467" actId="1076"/>
          <ac:picMkLst>
            <pc:docMk/>
            <pc:sldMk cId="2690985683" sldId="276"/>
            <ac:picMk id="4" creationId="{8F33E80B-410A-28E7-98D9-3D87012927E0}"/>
          </ac:picMkLst>
        </pc:picChg>
      </pc:sldChg>
      <pc:sldChg chg="addSp delSp modSp new mod">
        <pc:chgData name="Norasieh Md Amin" userId="dabebf2c-aef9-449f-a617-67a21ff54e89" providerId="ADAL" clId="{82D88D88-B4A6-4CD1-8561-C46BD6F78599}" dt="2022-04-06T22:46:09.792" v="469" actId="1076"/>
        <pc:sldMkLst>
          <pc:docMk/>
          <pc:sldMk cId="1719284425" sldId="277"/>
        </pc:sldMkLst>
        <pc:spChg chg="add mod">
          <ac:chgData name="Norasieh Md Amin" userId="dabebf2c-aef9-449f-a617-67a21ff54e89" providerId="ADAL" clId="{82D88D88-B4A6-4CD1-8561-C46BD6F78599}" dt="2022-04-06T22:35:11.150" v="322" actId="1076"/>
          <ac:spMkLst>
            <pc:docMk/>
            <pc:sldMk cId="1719284425" sldId="277"/>
            <ac:spMk id="3" creationId="{BD3DF8D7-6ABD-4339-848B-784BD03E3B72}"/>
          </ac:spMkLst>
        </pc:spChg>
        <pc:spChg chg="add mod">
          <ac:chgData name="Norasieh Md Amin" userId="dabebf2c-aef9-449f-a617-67a21ff54e89" providerId="ADAL" clId="{82D88D88-B4A6-4CD1-8561-C46BD6F78599}" dt="2022-04-06T22:46:09.792" v="469" actId="1076"/>
          <ac:spMkLst>
            <pc:docMk/>
            <pc:sldMk cId="1719284425" sldId="277"/>
            <ac:spMk id="4" creationId="{99B4A9C1-135A-4351-AF22-FAE688F179A8}"/>
          </ac:spMkLst>
        </pc:spChg>
        <pc:spChg chg="add del">
          <ac:chgData name="Norasieh Md Amin" userId="dabebf2c-aef9-449f-a617-67a21ff54e89" providerId="ADAL" clId="{82D88D88-B4A6-4CD1-8561-C46BD6F78599}" dt="2022-04-06T22:37:09.359" v="328"/>
          <ac:spMkLst>
            <pc:docMk/>
            <pc:sldMk cId="1719284425" sldId="277"/>
            <ac:spMk id="5" creationId="{90AA7751-1FA5-4F96-AE59-76E29A21A151}"/>
          </ac:spMkLst>
        </pc:spChg>
        <pc:picChg chg="add mod">
          <ac:chgData name="Norasieh Md Amin" userId="dabebf2c-aef9-449f-a617-67a21ff54e89" providerId="ADAL" clId="{82D88D88-B4A6-4CD1-8561-C46BD6F78599}" dt="2022-04-06T22:35:44.767" v="325"/>
          <ac:picMkLst>
            <pc:docMk/>
            <pc:sldMk cId="1719284425" sldId="277"/>
            <ac:picMk id="2" creationId="{46BB3FC8-4856-4ADE-9A2A-8774E6381BC6}"/>
          </ac:picMkLst>
        </pc:picChg>
        <pc:picChg chg="add del">
          <ac:chgData name="Norasieh Md Amin" userId="dabebf2c-aef9-449f-a617-67a21ff54e89" providerId="ADAL" clId="{82D88D88-B4A6-4CD1-8561-C46BD6F78599}" dt="2022-04-06T22:37:09.359" v="328"/>
          <ac:picMkLst>
            <pc:docMk/>
            <pc:sldMk cId="1719284425" sldId="277"/>
            <ac:picMk id="1026" creationId="{4E2725B3-8A5C-495A-A171-C44A7246B11F}"/>
          </ac:picMkLst>
        </pc:picChg>
        <pc:picChg chg="add del">
          <ac:chgData name="Norasieh Md Amin" userId="dabebf2c-aef9-449f-a617-67a21ff54e89" providerId="ADAL" clId="{82D88D88-B4A6-4CD1-8561-C46BD6F78599}" dt="2022-04-06T22:37:09.359" v="328"/>
          <ac:picMkLst>
            <pc:docMk/>
            <pc:sldMk cId="1719284425" sldId="277"/>
            <ac:picMk id="1027" creationId="{A800E016-1D68-47E7-9816-34DF9C609D68}"/>
          </ac:picMkLst>
        </pc:picChg>
        <pc:picChg chg="add del">
          <ac:chgData name="Norasieh Md Amin" userId="dabebf2c-aef9-449f-a617-67a21ff54e89" providerId="ADAL" clId="{82D88D88-B4A6-4CD1-8561-C46BD6F78599}" dt="2022-04-06T22:37:09.359" v="328"/>
          <ac:picMkLst>
            <pc:docMk/>
            <pc:sldMk cId="1719284425" sldId="277"/>
            <ac:picMk id="1028" creationId="{1099A97D-853C-4085-8DD5-B608D54ED445}"/>
          </ac:picMkLst>
        </pc:picChg>
        <pc:picChg chg="add del">
          <ac:chgData name="Norasieh Md Amin" userId="dabebf2c-aef9-449f-a617-67a21ff54e89" providerId="ADAL" clId="{82D88D88-B4A6-4CD1-8561-C46BD6F78599}" dt="2022-04-06T22:37:09.359" v="328"/>
          <ac:picMkLst>
            <pc:docMk/>
            <pc:sldMk cId="1719284425" sldId="277"/>
            <ac:picMk id="1029" creationId="{22546F06-6A7E-4641-9724-E040469D3C06}"/>
          </ac:picMkLst>
        </pc:picChg>
        <pc:picChg chg="add del">
          <ac:chgData name="Norasieh Md Amin" userId="dabebf2c-aef9-449f-a617-67a21ff54e89" providerId="ADAL" clId="{82D88D88-B4A6-4CD1-8561-C46BD6F78599}" dt="2022-04-06T22:37:09.359" v="328"/>
          <ac:picMkLst>
            <pc:docMk/>
            <pc:sldMk cId="1719284425" sldId="277"/>
            <ac:picMk id="1030" creationId="{E93DBFDD-6E19-4D31-B182-2887291442C8}"/>
          </ac:picMkLst>
        </pc:picChg>
        <pc:picChg chg="add del">
          <ac:chgData name="Norasieh Md Amin" userId="dabebf2c-aef9-449f-a617-67a21ff54e89" providerId="ADAL" clId="{82D88D88-B4A6-4CD1-8561-C46BD6F78599}" dt="2022-04-06T22:37:09.359" v="328"/>
          <ac:picMkLst>
            <pc:docMk/>
            <pc:sldMk cId="1719284425" sldId="277"/>
            <ac:picMk id="1031" creationId="{56DB6415-368E-455F-9A95-E63D80A75E5D}"/>
          </ac:picMkLst>
        </pc:picChg>
        <pc:picChg chg="add del">
          <ac:chgData name="Norasieh Md Amin" userId="dabebf2c-aef9-449f-a617-67a21ff54e89" providerId="ADAL" clId="{82D88D88-B4A6-4CD1-8561-C46BD6F78599}" dt="2022-04-06T22:37:09.359" v="328"/>
          <ac:picMkLst>
            <pc:docMk/>
            <pc:sldMk cId="1719284425" sldId="277"/>
            <ac:picMk id="1032" creationId="{9B000319-EED4-48DA-8E46-3E21E5BB85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198A5-EFA2-4F7A-88FD-0063F50523E6}" type="datetimeFigureOut">
              <a:rPr lang="en-NZ" smtClean="0"/>
              <a:t>31/08/2022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D0819-3991-4C83-A739-F2B0B138EB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19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Group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D0819-3991-4C83-A739-F2B0B138EBEA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02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1" dirty="0">
                <a:solidFill>
                  <a:schemeClr val="bg1"/>
                </a:solidFill>
              </a:rPr>
              <a:t>https://unitec.wufoo.com/forms/?formname=z19nr2ay14arx82&amp;field108=ISCG5430&amp;field1=1%20Sept%202022&amp;field116=Norasieh%20Md%20Amin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D0819-3991-4C83-A739-F2B0B138EBEA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776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9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3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uides.unitec.ac.nz/computing/databas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guides.unitec.ac.nz/zoterogui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uides.unitec.ac.nz/researchandmore/referencing" TargetMode="External"/><Relationship Id="rId5" Type="http://schemas.openxmlformats.org/officeDocument/2006/relationships/hyperlink" Target="https://guides.unitec.ac.nz/apareferencing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amin@unitec.ac.nz" TargetMode="External"/><Relationship Id="rId5" Type="http://schemas.openxmlformats.org/officeDocument/2006/relationships/hyperlink" Target="https://unitec.wufoo.com/forms/?formname=z19nr2ay14arx82&amp;field108=ISCG5430&amp;field1=1%20Sept%202022&amp;field116=Norasieh%20Md%20Amin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E9727-82C3-4BD3-8F23-05D363F58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 l="3034" r="2586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43" name="Rectangle 3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0DF64-C407-4E3C-9B12-11E66BBF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N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Literacy</a:t>
            </a:r>
            <a:br>
              <a:rPr lang="en-N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N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ISCG 5430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9FC7E-9CF8-4E66-868F-B86A2E3E8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sz="1700" b="1"/>
              <a:t>Dr Norasieh Md Amin</a:t>
            </a:r>
          </a:p>
          <a:p>
            <a:pPr>
              <a:lnSpc>
                <a:spcPct val="100000"/>
              </a:lnSpc>
            </a:pPr>
            <a:r>
              <a:rPr lang="en-NZ" sz="1700"/>
              <a:t>Subject Librarian</a:t>
            </a:r>
          </a:p>
          <a:p>
            <a:pPr>
              <a:lnSpc>
                <a:spcPct val="100000"/>
              </a:lnSpc>
            </a:pPr>
            <a:r>
              <a:rPr lang="en-NZ" sz="1700"/>
              <a:t>Engineering &amp; Computing</a:t>
            </a: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9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 up of heart shaped pages of a book">
            <a:extLst>
              <a:ext uri="{FF2B5EF4-FFF2-40B4-BE49-F238E27FC236}">
                <a16:creationId xmlns:a16="http://schemas.microsoft.com/office/drawing/2014/main" id="{4F215898-83A2-43B0-8B27-8A6A71C3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1573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Let’s read the Karakia together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485" y="1965959"/>
            <a:ext cx="718185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rongo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, ka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mōhio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mōhio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, ka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mārama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mārama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, ka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mātau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mātau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, ka ora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Haumi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e, hui e,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taiki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e!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C1DAD-419E-4506-9DFF-355F133B8561}"/>
              </a:ext>
            </a:extLst>
          </p:cNvPr>
          <p:cNvSpPr txBox="1"/>
          <p:nvPr/>
        </p:nvSpPr>
        <p:spPr>
          <a:xfrm>
            <a:off x="4873991" y="4892041"/>
            <a:ext cx="7181850" cy="187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i="1" dirty="0"/>
              <a:t>From listening comes knowledge</a:t>
            </a:r>
            <a:endParaRPr lang="en-US" sz="2400" b="1" dirty="0"/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i="1" dirty="0"/>
              <a:t>From knowledge comes understanding</a:t>
            </a:r>
            <a:endParaRPr lang="en-US" sz="2400" b="1" dirty="0"/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i="1" dirty="0"/>
              <a:t>From understanding comes wisdom</a:t>
            </a:r>
            <a:endParaRPr lang="en-US" sz="2400" b="1" dirty="0"/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i="1" dirty="0"/>
              <a:t>From wisdom comes well-being</a:t>
            </a:r>
            <a:endParaRPr lang="en-US" sz="2400" b="1" dirty="0"/>
          </a:p>
          <a:p>
            <a:pPr indent="-182880" algn="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 up of heart shaped pages of a book">
            <a:extLst>
              <a:ext uri="{FF2B5EF4-FFF2-40B4-BE49-F238E27FC236}">
                <a16:creationId xmlns:a16="http://schemas.microsoft.com/office/drawing/2014/main" id="{4F215898-83A2-43B0-8B27-8A6A71C3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1573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82669-C10D-435A-AECB-C9B53454EC5A}"/>
              </a:ext>
            </a:extLst>
          </p:cNvPr>
          <p:cNvSpPr txBox="1"/>
          <p:nvPr/>
        </p:nvSpPr>
        <p:spPr>
          <a:xfrm>
            <a:off x="780176" y="2274569"/>
            <a:ext cx="10287874" cy="3659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Familiar with resources, services and facilities available at Unitec Library</a:t>
            </a:r>
            <a:endParaRPr lang="en-N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Develop confidence in searching and finding resources from the Library Catalogue &amp; Computing Databases</a:t>
            </a:r>
            <a:endParaRPr lang="en-N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Develop confidence to evaluate information from Websites</a:t>
            </a:r>
            <a:endParaRPr lang="en-N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DAFBD-9B8A-4AD1-BE60-6DAC379B6952}"/>
              </a:ext>
            </a:extLst>
          </p:cNvPr>
          <p:cNvSpPr txBox="1"/>
          <p:nvPr/>
        </p:nvSpPr>
        <p:spPr>
          <a:xfrm>
            <a:off x="780176" y="544831"/>
            <a:ext cx="789867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94290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B3FC8-4856-4ADE-9A2A-8774E6381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D80F0B-2D08-4F1E-88AD-B6345BD38A52}"/>
              </a:ext>
            </a:extLst>
          </p:cNvPr>
          <p:cNvSpPr/>
          <p:nvPr/>
        </p:nvSpPr>
        <p:spPr>
          <a:xfrm rot="390519">
            <a:off x="6429648" y="2136335"/>
            <a:ext cx="66947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Library Catalogue &amp; Databases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0A976-BEF2-4837-80BE-08F7FECF1C1B}"/>
              </a:ext>
            </a:extLst>
          </p:cNvPr>
          <p:cNvSpPr/>
          <p:nvPr/>
        </p:nvSpPr>
        <p:spPr>
          <a:xfrm>
            <a:off x="734767" y="3080109"/>
            <a:ext cx="634230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>
                <a:ln/>
                <a:solidFill>
                  <a:schemeClr val="bg1"/>
                </a:solidFill>
              </a:rPr>
              <a:t>Some strategies</a:t>
            </a:r>
            <a:r>
              <a:rPr lang="en-US" sz="2800" dirty="0">
                <a:ln/>
                <a:solidFill>
                  <a:schemeClr val="bg1"/>
                </a:solidFill>
              </a:rPr>
              <a:t>:</a:t>
            </a:r>
          </a:p>
          <a:p>
            <a:r>
              <a:rPr lang="en-US" sz="2800" dirty="0">
                <a:ln/>
                <a:solidFill>
                  <a:schemeClr val="bg1"/>
                </a:solidFill>
              </a:rPr>
              <a:t>-Use proper keywords</a:t>
            </a:r>
          </a:p>
          <a:p>
            <a:r>
              <a:rPr lang="en-US" sz="2800" dirty="0">
                <a:ln/>
                <a:solidFill>
                  <a:schemeClr val="bg1"/>
                </a:solidFill>
              </a:rPr>
              <a:t>-Refine search (year, peer review, etc.)</a:t>
            </a:r>
          </a:p>
          <a:p>
            <a:r>
              <a:rPr lang="en-US" sz="2800" dirty="0">
                <a:ln/>
                <a:solidFill>
                  <a:schemeClr val="bg1"/>
                </a:solidFill>
              </a:rPr>
              <a:t>-Boolean operators: AND, OR &amp; NOT</a:t>
            </a:r>
          </a:p>
          <a:p>
            <a:r>
              <a:rPr lang="en-US" sz="2800" dirty="0">
                <a:ln/>
                <a:solidFill>
                  <a:schemeClr val="bg1"/>
                </a:solidFill>
              </a:rPr>
              <a:t>-Broaden/narrow down search</a:t>
            </a:r>
          </a:p>
          <a:p>
            <a:r>
              <a:rPr lang="en-US" sz="2800" dirty="0">
                <a:ln/>
                <a:solidFill>
                  <a:schemeClr val="bg1"/>
                </a:solidFill>
              </a:rPr>
              <a:t>-Truncation (*, ?, etc.), </a:t>
            </a:r>
          </a:p>
          <a:p>
            <a:r>
              <a:rPr lang="en-US" sz="2800" dirty="0">
                <a:ln/>
                <a:solidFill>
                  <a:schemeClr val="bg1"/>
                </a:solidFill>
              </a:rPr>
              <a:t>- “…”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2DBFD-19EB-4525-AEB6-D4BF2C568BEF}"/>
              </a:ext>
            </a:extLst>
          </p:cNvPr>
          <p:cNvSpPr/>
          <p:nvPr/>
        </p:nvSpPr>
        <p:spPr>
          <a:xfrm>
            <a:off x="0" y="207128"/>
            <a:ext cx="9164812" cy="92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badi" panose="020B0604020104020204" pitchFamily="34" charset="0"/>
                <a:ea typeface="+mj-ea"/>
                <a:cs typeface="+mj-cs"/>
              </a:rPr>
              <a:t>Brainstorm &amp; Find keywords</a:t>
            </a:r>
          </a:p>
        </p:txBody>
      </p:sp>
    </p:spTree>
    <p:extLst>
      <p:ext uri="{BB962C8B-B14F-4D97-AF65-F5344CB8AC3E}">
        <p14:creationId xmlns:p14="http://schemas.microsoft.com/office/powerpoint/2010/main" val="142624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B3FC8-4856-4ADE-9A2A-8774E6381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DF8D7-6ABD-4339-848B-784BD03E3B72}"/>
              </a:ext>
            </a:extLst>
          </p:cNvPr>
          <p:cNvSpPr txBox="1"/>
          <p:nvPr/>
        </p:nvSpPr>
        <p:spPr>
          <a:xfrm>
            <a:off x="1389412" y="331075"/>
            <a:ext cx="1059278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Important Databases for Computing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4A9C1-135A-4351-AF22-FAE688F179A8}"/>
              </a:ext>
            </a:extLst>
          </p:cNvPr>
          <p:cNvSpPr txBox="1"/>
          <p:nvPr/>
        </p:nvSpPr>
        <p:spPr>
          <a:xfrm>
            <a:off x="1824843" y="1687435"/>
            <a:ext cx="8977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NZ" sz="3600" b="1" dirty="0">
                <a:solidFill>
                  <a:schemeClr val="bg1"/>
                </a:solidFill>
                <a:latin typeface="Abadi" panose="020B0604020104020204" pitchFamily="34" charset="0"/>
              </a:rPr>
              <a:t>IEEE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NZ" sz="3600" b="1" dirty="0">
                <a:solidFill>
                  <a:schemeClr val="bg1"/>
                </a:solidFill>
                <a:latin typeface="Abadi" panose="020B0604020104020204" pitchFamily="34" charset="0"/>
              </a:rPr>
              <a:t>ACM Digital Portal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NZ" sz="3600" b="1" dirty="0">
                <a:solidFill>
                  <a:schemeClr val="bg1"/>
                </a:solidFill>
                <a:latin typeface="Abadi" panose="020B0604020104020204" pitchFamily="34" charset="0"/>
              </a:rPr>
              <a:t>ScienceDirect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NZ" sz="3600" b="1" dirty="0" err="1">
                <a:solidFill>
                  <a:schemeClr val="bg1"/>
                </a:solidFill>
                <a:latin typeface="Abadi" panose="020B0604020104020204" pitchFamily="34" charset="0"/>
              </a:rPr>
              <a:t>Ebsco</a:t>
            </a:r>
            <a:r>
              <a:rPr lang="en-NZ" sz="3600" b="1" dirty="0">
                <a:solidFill>
                  <a:schemeClr val="bg1"/>
                </a:solidFill>
                <a:latin typeface="Abadi" panose="020B0604020104020204" pitchFamily="34" charset="0"/>
              </a:rPr>
              <a:t> (Computing)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NZ" sz="3600" b="1" dirty="0" err="1">
                <a:solidFill>
                  <a:schemeClr val="bg1"/>
                </a:solidFill>
                <a:latin typeface="Abadi" panose="020B0604020104020204" pitchFamily="34" charset="0"/>
              </a:rPr>
              <a:t>Proquest</a:t>
            </a:r>
            <a:r>
              <a:rPr lang="en-NZ" sz="3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NZ" sz="28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NZ" sz="2800" b="1" dirty="0">
                <a:solidFill>
                  <a:schemeClr val="bg1"/>
                </a:solidFill>
                <a:latin typeface="Abadi" panose="020B0604020104020204" pitchFamily="34" charset="0"/>
              </a:rPr>
              <a:t>Refer to Computing Subject Guide</a:t>
            </a:r>
          </a:p>
          <a:p>
            <a:r>
              <a:rPr lang="en-NZ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https://guides.unitec.ac.nz/computing/databases</a:t>
            </a:r>
            <a:r>
              <a:rPr lang="en-NZ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28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B3FC8-4856-4ADE-9A2A-8774E6381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BD7D4-90E9-474D-9309-A8B91983B17D}"/>
              </a:ext>
            </a:extLst>
          </p:cNvPr>
          <p:cNvSpPr txBox="1"/>
          <p:nvPr/>
        </p:nvSpPr>
        <p:spPr>
          <a:xfrm>
            <a:off x="1197251" y="783948"/>
            <a:ext cx="9194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hear and I forget, </a:t>
            </a:r>
          </a:p>
          <a:p>
            <a:r>
              <a:rPr lang="en-NZ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see and I remember, </a:t>
            </a:r>
          </a:p>
          <a:p>
            <a:r>
              <a:rPr lang="en-NZ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and I understand</a:t>
            </a:r>
            <a:r>
              <a:rPr lang="en-N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Confucius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123A3-770F-471B-AD9A-AC37FBD07950}"/>
              </a:ext>
            </a:extLst>
          </p:cNvPr>
          <p:cNvSpPr/>
          <p:nvPr/>
        </p:nvSpPr>
        <p:spPr>
          <a:xfrm rot="390519">
            <a:off x="7887743" y="3950218"/>
            <a:ext cx="36029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explore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77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B3FC8-4856-4ADE-9A2A-8774E6381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2" descr="Image result for CRAAP">
            <a:extLst>
              <a:ext uri="{FF2B5EF4-FFF2-40B4-BE49-F238E27FC236}">
                <a16:creationId xmlns:a16="http://schemas.microsoft.com/office/drawing/2014/main" id="{7DB3984E-286B-4E8C-AEE0-8336741D8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" b="973"/>
          <a:stretch/>
        </p:blipFill>
        <p:spPr bwMode="auto">
          <a:xfrm>
            <a:off x="927728" y="0"/>
            <a:ext cx="10336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9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B3FC8-4856-4ADE-9A2A-8774E6381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9972F-D541-41E9-9670-FEDBBC92E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88778"/>
            <a:ext cx="7149246" cy="6680444"/>
          </a:xfrm>
          <a:prstGeom prst="rect">
            <a:avLst/>
          </a:prstGeom>
        </p:spPr>
      </p:pic>
      <p:sp>
        <p:nvSpPr>
          <p:cNvPr id="3" name="Rectangle 2">
            <a:hlinkClick r:id="rId5"/>
            <a:extLst>
              <a:ext uri="{FF2B5EF4-FFF2-40B4-BE49-F238E27FC236}">
                <a16:creationId xmlns:a16="http://schemas.microsoft.com/office/drawing/2014/main" id="{3693787C-8B44-49E4-98F9-513ED132949B}"/>
              </a:ext>
            </a:extLst>
          </p:cNvPr>
          <p:cNvSpPr/>
          <p:nvPr/>
        </p:nvSpPr>
        <p:spPr>
          <a:xfrm>
            <a:off x="7551027" y="1423542"/>
            <a:ext cx="4357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bg2"/>
                </a:solidFill>
                <a:effectLst/>
              </a:rPr>
              <a:t>APA 7</a:t>
            </a:r>
            <a:r>
              <a:rPr lang="en-US" sz="3600" b="1" cap="none" spc="0" baseline="30000" dirty="0">
                <a:ln/>
                <a:solidFill>
                  <a:schemeClr val="bg2"/>
                </a:solidFill>
                <a:effectLst/>
              </a:rPr>
              <a:t>th</a:t>
            </a:r>
            <a:r>
              <a:rPr lang="en-US" sz="3600" b="1" cap="none" spc="0" dirty="0">
                <a:ln/>
                <a:solidFill>
                  <a:schemeClr val="bg2"/>
                </a:solidFill>
                <a:effectLst/>
              </a:rPr>
              <a:t> Referencing Guide</a:t>
            </a:r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53D58AE0-D6FE-4ED8-AA93-1B71C5F88C7D}"/>
              </a:ext>
            </a:extLst>
          </p:cNvPr>
          <p:cNvSpPr/>
          <p:nvPr/>
        </p:nvSpPr>
        <p:spPr>
          <a:xfrm>
            <a:off x="7551027" y="3172987"/>
            <a:ext cx="4357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bg2"/>
                </a:solidFill>
                <a:effectLst/>
              </a:rPr>
              <a:t>Academic Integrity Guide</a:t>
            </a:r>
          </a:p>
        </p:txBody>
      </p:sp>
      <p:sp>
        <p:nvSpPr>
          <p:cNvPr id="6" name="Rectangle 5">
            <a:hlinkClick r:id="rId7"/>
            <a:extLst>
              <a:ext uri="{FF2B5EF4-FFF2-40B4-BE49-F238E27FC236}">
                <a16:creationId xmlns:a16="http://schemas.microsoft.com/office/drawing/2014/main" id="{C482AA93-7559-4350-A28B-CCB0808AE1F2}"/>
              </a:ext>
            </a:extLst>
          </p:cNvPr>
          <p:cNvSpPr/>
          <p:nvPr/>
        </p:nvSpPr>
        <p:spPr>
          <a:xfrm>
            <a:off x="7715303" y="5125906"/>
            <a:ext cx="4357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bg2"/>
                </a:solidFill>
              </a:rPr>
              <a:t>Zotero</a:t>
            </a:r>
            <a:endParaRPr lang="en-US" sz="3600" b="1" cap="none" spc="0" dirty="0">
              <a:ln/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205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B3FC8-4856-4ADE-9A2A-8774E6381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91A64C42-1C2B-49F2-B377-C3E39A6C2401}"/>
              </a:ext>
            </a:extLst>
          </p:cNvPr>
          <p:cNvSpPr txBox="1"/>
          <p:nvPr/>
        </p:nvSpPr>
        <p:spPr>
          <a:xfrm>
            <a:off x="4787052" y="4865420"/>
            <a:ext cx="321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Your feedback please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CAD889-DB23-4663-87F3-92265CE7482A}"/>
              </a:ext>
            </a:extLst>
          </p:cNvPr>
          <p:cNvSpPr/>
          <p:nvPr/>
        </p:nvSpPr>
        <p:spPr>
          <a:xfrm>
            <a:off x="2944294" y="710329"/>
            <a:ext cx="6897073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1"/>
                </a:solidFill>
                <a:effectLst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CD4BD-FE92-491D-8685-45DED51665BA}"/>
              </a:ext>
            </a:extLst>
          </p:cNvPr>
          <p:cNvSpPr txBox="1"/>
          <p:nvPr/>
        </p:nvSpPr>
        <p:spPr>
          <a:xfrm>
            <a:off x="619125" y="2418543"/>
            <a:ext cx="10953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namin@unitec.ac.nz</a:t>
            </a:r>
            <a:endParaRPr lang="en-N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N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N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https://guides.unitec.ac.nz/computing </a:t>
            </a:r>
          </a:p>
        </p:txBody>
      </p:sp>
    </p:spTree>
    <p:extLst>
      <p:ext uri="{BB962C8B-B14F-4D97-AF65-F5344CB8AC3E}">
        <p14:creationId xmlns:p14="http://schemas.microsoft.com/office/powerpoint/2010/main" val="29414278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270</Words>
  <Application>Microsoft Office PowerPoint</Application>
  <PresentationFormat>Widescreen</PresentationFormat>
  <Paragraphs>52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</vt:lpstr>
      <vt:lpstr>Arial</vt:lpstr>
      <vt:lpstr>Avenir Next LT Pro</vt:lpstr>
      <vt:lpstr>Calibri</vt:lpstr>
      <vt:lpstr>Cambria</vt:lpstr>
      <vt:lpstr>Corbel</vt:lpstr>
      <vt:lpstr>Rockwell</vt:lpstr>
      <vt:lpstr>Wingdings</vt:lpstr>
      <vt:lpstr>AccentBoxVTI</vt:lpstr>
      <vt:lpstr>Information Literacy  ISCG 5430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Literacy ISCG 5430</dc:title>
  <dc:creator>Norasieh Md Amin</dc:creator>
  <cp:lastModifiedBy>Norasieh</cp:lastModifiedBy>
  <cp:revision>1</cp:revision>
  <dcterms:created xsi:type="dcterms:W3CDTF">2022-04-06T09:56:36Z</dcterms:created>
  <dcterms:modified xsi:type="dcterms:W3CDTF">2022-08-31T01:51:32Z</dcterms:modified>
</cp:coreProperties>
</file>