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63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6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832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43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7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9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43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96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35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6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9349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15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4426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23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55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564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30A1D-16E8-48C5-B2F3-D5C51CDEBDB1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8BCBE08-C176-4145-B185-24874D8AB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04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APTE5503 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Brake </a:t>
            </a:r>
            <a:r>
              <a:rPr lang="en-GB" dirty="0"/>
              <a:t>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PASS session – Week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893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Image result for welcom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05" y="212916"/>
            <a:ext cx="11423338" cy="642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893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PASS?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PASS stand for Peer Assisted Study Sessions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Senior student will support the targets difficult first and second year courses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395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PASS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provide comfortable environment where students assist each other to revise and discuss coursework</a:t>
            </a:r>
          </a:p>
          <a:p>
            <a:r>
              <a:rPr lang="en-US" dirty="0" smtClean="0"/>
              <a:t>To promote deeper understanding</a:t>
            </a:r>
          </a:p>
          <a:p>
            <a:r>
              <a:rPr lang="en-US" dirty="0" smtClean="0"/>
              <a:t>To allow students to build network of friends</a:t>
            </a:r>
          </a:p>
          <a:p>
            <a:r>
              <a:rPr lang="en-US" dirty="0" smtClean="0"/>
              <a:t>To demonstrate to students effective learning and study techniques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815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Brake System in car?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927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what is brake syste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634" y="609600"/>
            <a:ext cx="7789005" cy="588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049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Image result for what is brake syste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898620"/>
            <a:ext cx="10400856" cy="520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63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Friction braking is the most commonly used braking method in modern vehicles.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involves the conversion of kinetic energy to thermal energy by applying friction to the moving parts of a system.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friction force resists motion and in turn generates heat, eventually bringing the velocity to zero.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energy taken from the system is given by the following </a:t>
            </a:r>
            <a:r>
              <a:rPr lang="en-US" dirty="0" smtClean="0"/>
              <a:t>equation: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452" y="4749181"/>
            <a:ext cx="7494651" cy="210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72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Further discussion of different form of friction</a:t>
            </a:r>
          </a:p>
          <a:p>
            <a:r>
              <a:rPr lang="en-US" dirty="0" smtClean="0"/>
              <a:t>Different types of brake system setup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053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Image result for thank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20" y="335279"/>
            <a:ext cx="8754921" cy="612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8396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</TotalTime>
  <Words>156</Words>
  <Application>Microsoft Office PowerPoint</Application>
  <PresentationFormat>Widescreen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APTE5503   Brake Systems</vt:lpstr>
      <vt:lpstr>PowerPoint Presentation</vt:lpstr>
      <vt:lpstr>What is PASS?</vt:lpstr>
      <vt:lpstr>Objectives of PASS program</vt:lpstr>
      <vt:lpstr>What is a Brake System in car?</vt:lpstr>
      <vt:lpstr>PowerPoint Presentation</vt:lpstr>
      <vt:lpstr>PowerPoint Presentation</vt:lpstr>
      <vt:lpstr>PowerPoint Presentation</vt:lpstr>
      <vt:lpstr>Next Week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APTE5503   Brake Systems</dc:title>
  <dc:creator>HinPC</dc:creator>
  <cp:lastModifiedBy>Margi Grey</cp:lastModifiedBy>
  <cp:revision>2</cp:revision>
  <dcterms:created xsi:type="dcterms:W3CDTF">2017-02-22T05:50:33Z</dcterms:created>
  <dcterms:modified xsi:type="dcterms:W3CDTF">2017-03-08T03:07:32Z</dcterms:modified>
</cp:coreProperties>
</file>