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9"/>
  </p:notesMasterIdLst>
  <p:sldIdLst>
    <p:sldId id="256" r:id="rId2"/>
    <p:sldId id="307" r:id="rId3"/>
    <p:sldId id="309" r:id="rId4"/>
    <p:sldId id="311" r:id="rId5"/>
    <p:sldId id="312" r:id="rId6"/>
    <p:sldId id="314" r:id="rId7"/>
    <p:sldId id="315"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74" autoAdjust="0"/>
    <p:restoredTop sz="94660"/>
  </p:normalViewPr>
  <p:slideViewPr>
    <p:cSldViewPr>
      <p:cViewPr varScale="1">
        <p:scale>
          <a:sx n="67" d="100"/>
          <a:sy n="67" d="100"/>
        </p:scale>
        <p:origin x="1244" y="40"/>
      </p:cViewPr>
      <p:guideLst>
        <p:guide orient="horz" pos="2160"/>
        <p:guide pos="2880"/>
      </p:guideLst>
    </p:cSldViewPr>
  </p:slideViewPr>
  <p:notesTextViewPr>
    <p:cViewPr>
      <p:scale>
        <a:sx n="100" d="100"/>
        <a:sy n="100" d="100"/>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NZ"/>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6ACDD7E-DEB9-4129-A220-F4DAF2FB4A42}" type="datetimeFigureOut">
              <a:rPr lang="en-US" smtClean="0"/>
              <a:pPr/>
              <a:t>9/23/2021</a:t>
            </a:fld>
            <a:endParaRPr lang="en-NZ"/>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NZ"/>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NZ"/>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68302D5-9B95-446B-85B0-126C71CC79EB}" type="slidenum">
              <a:rPr lang="en-NZ" smtClean="0"/>
              <a:pPr/>
              <a:t>‹#›</a:t>
            </a:fld>
            <a:endParaRPr lang="en-NZ"/>
          </a:p>
        </p:txBody>
      </p:sp>
    </p:spTree>
    <p:extLst>
      <p:ext uri="{BB962C8B-B14F-4D97-AF65-F5344CB8AC3E}">
        <p14:creationId xmlns:p14="http://schemas.microsoft.com/office/powerpoint/2010/main" val="3397587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2381AB4B-E2FC-44E6-88B0-886470303E69}" type="datetimeFigureOut">
              <a:rPr lang="en-US" smtClean="0"/>
              <a:pPr/>
              <a:t>9/23/2021</a:t>
            </a:fld>
            <a:endParaRPr lang="en-NZ"/>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NZ"/>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C0949A55-D8DF-4BC0-A609-DC4FCD92D394}" type="slidenum">
              <a:rPr lang="en-NZ" smtClean="0"/>
              <a:pPr/>
              <a:t>‹#›</a:t>
            </a:fld>
            <a:endParaRPr lang="en-NZ"/>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2381AB4B-E2FC-44E6-88B0-886470303E69}" type="datetimeFigureOut">
              <a:rPr lang="en-US" smtClean="0"/>
              <a:pPr/>
              <a:t>9/23/2021</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C0949A55-D8DF-4BC0-A609-DC4FCD92D394}" type="slidenum">
              <a:rPr lang="en-NZ" smtClean="0"/>
              <a:pPr/>
              <a:t>‹#›</a:t>
            </a:fld>
            <a:endParaRPr lang="en-N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2381AB4B-E2FC-44E6-88B0-886470303E69}" type="datetimeFigureOut">
              <a:rPr lang="en-US" smtClean="0"/>
              <a:pPr/>
              <a:t>9/23/2021</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C0949A55-D8DF-4BC0-A609-DC4FCD92D394}" type="slidenum">
              <a:rPr lang="en-NZ" smtClean="0"/>
              <a:pPr/>
              <a:t>‹#›</a:t>
            </a:fld>
            <a:endParaRPr lang="en-N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2381AB4B-E2FC-44E6-88B0-886470303E69}" type="datetimeFigureOut">
              <a:rPr lang="en-US" smtClean="0"/>
              <a:pPr/>
              <a:t>9/23/2021</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C0949A55-D8DF-4BC0-A609-DC4FCD92D394}" type="slidenum">
              <a:rPr lang="en-NZ" smtClean="0"/>
              <a:pPr/>
              <a:t>‹#›</a:t>
            </a:fld>
            <a:endParaRPr lang="en-NZ"/>
          </a:p>
        </p:txBody>
      </p:sp>
      <p:sp>
        <p:nvSpPr>
          <p:cNvPr id="7" name="Title 6"/>
          <p:cNvSpPr>
            <a:spLocks noGrp="1"/>
          </p:cNvSpPr>
          <p:nvPr>
            <p:ph type="title"/>
          </p:nvPr>
        </p:nvSpPr>
        <p:spPr/>
        <p:txBody>
          <a:bodyPr rtlCol="0"/>
          <a:lstStyle/>
          <a:p>
            <a:r>
              <a:rPr kumimoji="0"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2381AB4B-E2FC-44E6-88B0-886470303E69}" type="datetimeFigureOut">
              <a:rPr lang="en-US" smtClean="0"/>
              <a:pPr/>
              <a:t>9/23/2021</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C0949A55-D8DF-4BC0-A609-DC4FCD92D394}" type="slidenum">
              <a:rPr lang="en-NZ" smtClean="0"/>
              <a:pPr/>
              <a:t>‹#›</a:t>
            </a:fld>
            <a:endParaRPr lang="en-NZ"/>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2381AB4B-E2FC-44E6-88B0-886470303E69}" type="datetimeFigureOut">
              <a:rPr lang="en-US" smtClean="0"/>
              <a:pPr/>
              <a:t>9/23/2021</a:t>
            </a:fld>
            <a:endParaRPr lang="en-NZ"/>
          </a:p>
        </p:txBody>
      </p:sp>
      <p:sp>
        <p:nvSpPr>
          <p:cNvPr id="6" name="Footer Placeholder 5"/>
          <p:cNvSpPr>
            <a:spLocks noGrp="1"/>
          </p:cNvSpPr>
          <p:nvPr>
            <p:ph type="ftr" sz="quarter" idx="11"/>
          </p:nvPr>
        </p:nvSpPr>
        <p:spPr/>
        <p:txBody>
          <a:bodyPr/>
          <a:lstStyle/>
          <a:p>
            <a:endParaRPr lang="en-NZ"/>
          </a:p>
        </p:txBody>
      </p:sp>
      <p:sp>
        <p:nvSpPr>
          <p:cNvPr id="7" name="Slide Number Placeholder 6"/>
          <p:cNvSpPr>
            <a:spLocks noGrp="1"/>
          </p:cNvSpPr>
          <p:nvPr>
            <p:ph type="sldNum" sz="quarter" idx="12"/>
          </p:nvPr>
        </p:nvSpPr>
        <p:spPr/>
        <p:txBody>
          <a:bodyPr/>
          <a:lstStyle/>
          <a:p>
            <a:fld id="{C0949A55-D8DF-4BC0-A609-DC4FCD92D394}" type="slidenum">
              <a:rPr lang="en-NZ" smtClean="0"/>
              <a:pPr/>
              <a:t>‹#›</a:t>
            </a:fld>
            <a:endParaRPr lang="en-NZ"/>
          </a:p>
        </p:txBody>
      </p:sp>
      <p:sp>
        <p:nvSpPr>
          <p:cNvPr id="8" name="Title 7"/>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2381AB4B-E2FC-44E6-88B0-886470303E69}" type="datetimeFigureOut">
              <a:rPr lang="en-US" smtClean="0"/>
              <a:pPr/>
              <a:t>9/23/2021</a:t>
            </a:fld>
            <a:endParaRPr lang="en-NZ"/>
          </a:p>
        </p:txBody>
      </p:sp>
      <p:sp>
        <p:nvSpPr>
          <p:cNvPr id="8" name="Footer Placeholder 7"/>
          <p:cNvSpPr>
            <a:spLocks noGrp="1"/>
          </p:cNvSpPr>
          <p:nvPr>
            <p:ph type="ftr" sz="quarter" idx="11"/>
          </p:nvPr>
        </p:nvSpPr>
        <p:spPr/>
        <p:txBody>
          <a:bodyPr/>
          <a:lstStyle/>
          <a:p>
            <a:endParaRPr lang="en-NZ"/>
          </a:p>
        </p:txBody>
      </p:sp>
      <p:sp>
        <p:nvSpPr>
          <p:cNvPr id="9" name="Slide Number Placeholder 8"/>
          <p:cNvSpPr>
            <a:spLocks noGrp="1"/>
          </p:cNvSpPr>
          <p:nvPr>
            <p:ph type="sldNum" sz="quarter" idx="12"/>
          </p:nvPr>
        </p:nvSpPr>
        <p:spPr/>
        <p:txBody>
          <a:bodyPr/>
          <a:lstStyle/>
          <a:p>
            <a:fld id="{C0949A55-D8DF-4BC0-A609-DC4FCD92D394}" type="slidenum">
              <a:rPr lang="en-NZ" smtClean="0"/>
              <a:pPr/>
              <a:t>‹#›</a:t>
            </a:fld>
            <a:endParaRPr lang="en-NZ"/>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2381AB4B-E2FC-44E6-88B0-886470303E69}" type="datetimeFigureOut">
              <a:rPr lang="en-US" smtClean="0"/>
              <a:pPr/>
              <a:t>9/23/2021</a:t>
            </a:fld>
            <a:endParaRPr lang="en-NZ"/>
          </a:p>
        </p:txBody>
      </p:sp>
      <p:sp>
        <p:nvSpPr>
          <p:cNvPr id="4" name="Footer Placeholder 3"/>
          <p:cNvSpPr>
            <a:spLocks noGrp="1"/>
          </p:cNvSpPr>
          <p:nvPr>
            <p:ph type="ftr" sz="quarter" idx="11"/>
          </p:nvPr>
        </p:nvSpPr>
        <p:spPr/>
        <p:txBody>
          <a:bodyPr/>
          <a:lstStyle/>
          <a:p>
            <a:endParaRPr lang="en-NZ"/>
          </a:p>
        </p:txBody>
      </p:sp>
      <p:sp>
        <p:nvSpPr>
          <p:cNvPr id="5" name="Slide Number Placeholder 4"/>
          <p:cNvSpPr>
            <a:spLocks noGrp="1"/>
          </p:cNvSpPr>
          <p:nvPr>
            <p:ph type="sldNum" sz="quarter" idx="12"/>
          </p:nvPr>
        </p:nvSpPr>
        <p:spPr/>
        <p:txBody>
          <a:bodyPr/>
          <a:lstStyle/>
          <a:p>
            <a:fld id="{C0949A55-D8DF-4BC0-A609-DC4FCD92D394}" type="slidenum">
              <a:rPr lang="en-NZ" smtClean="0"/>
              <a:pPr/>
              <a:t>‹#›</a:t>
            </a:fld>
            <a:endParaRPr lang="en-NZ"/>
          </a:p>
        </p:txBody>
      </p:sp>
      <p:sp>
        <p:nvSpPr>
          <p:cNvPr id="6" name="Title 5"/>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381AB4B-E2FC-44E6-88B0-886470303E69}" type="datetimeFigureOut">
              <a:rPr lang="en-US" smtClean="0"/>
              <a:pPr/>
              <a:t>9/23/2021</a:t>
            </a:fld>
            <a:endParaRPr lang="en-NZ"/>
          </a:p>
        </p:txBody>
      </p:sp>
      <p:sp>
        <p:nvSpPr>
          <p:cNvPr id="3" name="Footer Placeholder 2"/>
          <p:cNvSpPr>
            <a:spLocks noGrp="1"/>
          </p:cNvSpPr>
          <p:nvPr>
            <p:ph type="ftr" sz="quarter" idx="11"/>
          </p:nvPr>
        </p:nvSpPr>
        <p:spPr/>
        <p:txBody>
          <a:bodyPr/>
          <a:lstStyle/>
          <a:p>
            <a:endParaRPr lang="en-NZ"/>
          </a:p>
        </p:txBody>
      </p:sp>
      <p:sp>
        <p:nvSpPr>
          <p:cNvPr id="4" name="Slide Number Placeholder 3"/>
          <p:cNvSpPr>
            <a:spLocks noGrp="1"/>
          </p:cNvSpPr>
          <p:nvPr>
            <p:ph type="sldNum" sz="quarter" idx="12"/>
          </p:nvPr>
        </p:nvSpPr>
        <p:spPr/>
        <p:txBody>
          <a:bodyPr/>
          <a:lstStyle/>
          <a:p>
            <a:fld id="{C0949A55-D8DF-4BC0-A609-DC4FCD92D394}" type="slidenum">
              <a:rPr lang="en-NZ" smtClean="0"/>
              <a:pPr/>
              <a:t>‹#›</a:t>
            </a:fld>
            <a:endParaRPr lang="en-N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2381AB4B-E2FC-44E6-88B0-886470303E69}" type="datetimeFigureOut">
              <a:rPr lang="en-US" smtClean="0"/>
              <a:pPr/>
              <a:t>9/23/2021</a:t>
            </a:fld>
            <a:endParaRPr lang="en-NZ"/>
          </a:p>
        </p:txBody>
      </p:sp>
      <p:sp>
        <p:nvSpPr>
          <p:cNvPr id="6" name="Footer Placeholder 5"/>
          <p:cNvSpPr>
            <a:spLocks noGrp="1"/>
          </p:cNvSpPr>
          <p:nvPr>
            <p:ph type="ftr" sz="quarter" idx="11"/>
          </p:nvPr>
        </p:nvSpPr>
        <p:spPr/>
        <p:txBody>
          <a:bodyPr/>
          <a:lstStyle/>
          <a:p>
            <a:endParaRPr lang="en-NZ"/>
          </a:p>
        </p:txBody>
      </p:sp>
      <p:sp>
        <p:nvSpPr>
          <p:cNvPr id="7" name="Slide Number Placeholder 6"/>
          <p:cNvSpPr>
            <a:spLocks noGrp="1"/>
          </p:cNvSpPr>
          <p:nvPr>
            <p:ph type="sldNum" sz="quarter" idx="12"/>
          </p:nvPr>
        </p:nvSpPr>
        <p:spPr/>
        <p:txBody>
          <a:bodyPr/>
          <a:lstStyle/>
          <a:p>
            <a:fld id="{C0949A55-D8DF-4BC0-A609-DC4FCD92D394}" type="slidenum">
              <a:rPr lang="en-NZ" smtClean="0"/>
              <a:pPr/>
              <a:t>‹#›</a:t>
            </a:fld>
            <a:endParaRPr lang="en-NZ"/>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2381AB4B-E2FC-44E6-88B0-886470303E69}" type="datetimeFigureOut">
              <a:rPr lang="en-US" smtClean="0"/>
              <a:pPr/>
              <a:t>9/23/2021</a:t>
            </a:fld>
            <a:endParaRPr lang="en-NZ"/>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NZ"/>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C0949A55-D8DF-4BC0-A609-DC4FCD92D394}" type="slidenum">
              <a:rPr lang="en-NZ" smtClean="0"/>
              <a:pPr/>
              <a:t>‹#›</a:t>
            </a:fld>
            <a:endParaRPr lang="en-NZ"/>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2381AB4B-E2FC-44E6-88B0-886470303E69}" type="datetimeFigureOut">
              <a:rPr lang="en-US" smtClean="0"/>
              <a:pPr/>
              <a:t>9/23/2021</a:t>
            </a:fld>
            <a:endParaRPr lang="en-NZ"/>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NZ"/>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C0949A55-D8DF-4BC0-A609-DC4FCD92D394}" type="slidenum">
              <a:rPr lang="en-NZ" smtClean="0"/>
              <a:pPr/>
              <a:t>‹#›</a:t>
            </a:fld>
            <a:endParaRPr lang="en-NZ"/>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youtube.com/watch?v=qX4kaHrZWFg"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www.fool.com/the-blueprint/executive-summary/#:~:text=How%20to%20write%20an%20executive%20summary%201%20Start,what%20they%20can%20achieve%20by%20doing%20so.%20" TargetMode="External"/><Relationship Id="rId2" Type="http://schemas.openxmlformats.org/officeDocument/2006/relationships/hyperlink" Target="https://blog.hubspot.com/marketing/executive-summary-examples"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NZ" dirty="0"/>
              <a:t>Executive Summary</a:t>
            </a:r>
          </a:p>
        </p:txBody>
      </p:sp>
      <p:sp>
        <p:nvSpPr>
          <p:cNvPr id="3" name="Subtitle 2"/>
          <p:cNvSpPr>
            <a:spLocks noGrp="1"/>
          </p:cNvSpPr>
          <p:nvPr>
            <p:ph type="subTitle" idx="1"/>
          </p:nvPr>
        </p:nvSpPr>
        <p:spPr/>
        <p:txBody>
          <a:bodyPr/>
          <a:lstStyle/>
          <a:p>
            <a:r>
              <a:rPr lang="en-NZ" dirty="0"/>
              <a:t>Professional Skills</a:t>
            </a:r>
          </a:p>
          <a:p>
            <a:r>
              <a:rPr lang="en-NZ" dirty="0"/>
              <a:t>ISCG5430</a:t>
            </a:r>
            <a:endParaRPr lang="en-US" dirty="0"/>
          </a:p>
          <a:p>
            <a:endParaRPr lang="en-NZ"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NZ" dirty="0"/>
              <a:t>Revise it for style, grammar, and punctuation. </a:t>
            </a:r>
          </a:p>
          <a:p>
            <a:r>
              <a:rPr lang="en-NZ" dirty="0"/>
              <a:t>Give your summary to someone else to read. </a:t>
            </a:r>
          </a:p>
          <a:p>
            <a:r>
              <a:rPr lang="en-NZ" dirty="0"/>
              <a:t>This person should be able to understand the main text based on your summary alone. </a:t>
            </a:r>
          </a:p>
          <a:p>
            <a:r>
              <a:rPr lang="en-NZ" dirty="0"/>
              <a:t>If he or she does not, you may have focused too much on one area of the piece and not enough on the author’s main idea. </a:t>
            </a:r>
          </a:p>
        </p:txBody>
      </p:sp>
      <p:sp>
        <p:nvSpPr>
          <p:cNvPr id="3" name="Title 2"/>
          <p:cNvSpPr>
            <a:spLocks noGrp="1"/>
          </p:cNvSpPr>
          <p:nvPr>
            <p:ph type="title"/>
          </p:nvPr>
        </p:nvSpPr>
        <p:spPr/>
        <p:txBody>
          <a:bodyPr/>
          <a:lstStyle/>
          <a:p>
            <a:r>
              <a:rPr lang="en-NZ" b="0" dirty="0">
                <a:effectLst/>
              </a:rPr>
              <a:t>Revise</a:t>
            </a:r>
          </a:p>
        </p:txBody>
      </p:sp>
    </p:spTree>
    <p:extLst>
      <p:ext uri="{BB962C8B-B14F-4D97-AF65-F5344CB8AC3E}">
        <p14:creationId xmlns:p14="http://schemas.microsoft.com/office/powerpoint/2010/main" val="2078675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NZ" dirty="0"/>
              <a:t>Watch the video</a:t>
            </a:r>
          </a:p>
          <a:p>
            <a:r>
              <a:rPr lang="en-NZ" dirty="0">
                <a:hlinkClick r:id="rId2"/>
              </a:rPr>
              <a:t>https://www.youtube.com/watch?v=qX4kaHrZWFg</a:t>
            </a:r>
            <a:endParaRPr lang="en-NZ" dirty="0"/>
          </a:p>
          <a:p>
            <a:endParaRPr lang="en-NZ" dirty="0"/>
          </a:p>
          <a:p>
            <a:endParaRPr lang="en-NZ" dirty="0"/>
          </a:p>
        </p:txBody>
      </p:sp>
      <p:sp>
        <p:nvSpPr>
          <p:cNvPr id="3" name="Title 2"/>
          <p:cNvSpPr>
            <a:spLocks noGrp="1"/>
          </p:cNvSpPr>
          <p:nvPr>
            <p:ph type="title"/>
          </p:nvPr>
        </p:nvSpPr>
        <p:spPr/>
        <p:txBody>
          <a:bodyPr/>
          <a:lstStyle/>
          <a:p>
            <a:r>
              <a:rPr lang="en-NZ" dirty="0"/>
              <a:t>Video</a:t>
            </a:r>
          </a:p>
        </p:txBody>
      </p:sp>
    </p:spTree>
    <p:extLst>
      <p:ext uri="{BB962C8B-B14F-4D97-AF65-F5344CB8AC3E}">
        <p14:creationId xmlns:p14="http://schemas.microsoft.com/office/powerpoint/2010/main" val="29049443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NZ" dirty="0"/>
              <a:t>An executive summary is a brief overview of a report designed to give readers a quick preview of its contents. </a:t>
            </a:r>
          </a:p>
          <a:p>
            <a:endParaRPr lang="en-NZ" dirty="0"/>
          </a:p>
          <a:p>
            <a:r>
              <a:rPr lang="en-NZ" dirty="0"/>
              <a:t>After reading the summary, your audience should understand the main points you are making and your evidence for those points without having to read every part of your report in full. </a:t>
            </a:r>
          </a:p>
          <a:p>
            <a:endParaRPr lang="en-NZ" dirty="0"/>
          </a:p>
          <a:p>
            <a:r>
              <a:rPr lang="en-NZ" dirty="0"/>
              <a:t>Audience: someone who makes decisions and needs information quickly and efficiently but does not want to read the entire report.</a:t>
            </a:r>
          </a:p>
        </p:txBody>
      </p:sp>
      <p:sp>
        <p:nvSpPr>
          <p:cNvPr id="3" name="Title 2"/>
          <p:cNvSpPr>
            <a:spLocks noGrp="1"/>
          </p:cNvSpPr>
          <p:nvPr>
            <p:ph type="title"/>
          </p:nvPr>
        </p:nvSpPr>
        <p:spPr/>
        <p:txBody>
          <a:bodyPr/>
          <a:lstStyle/>
          <a:p>
            <a:r>
              <a:rPr lang="en-NZ" dirty="0"/>
              <a:t>Executive Summary</a:t>
            </a:r>
          </a:p>
        </p:txBody>
      </p:sp>
    </p:spTree>
    <p:extLst>
      <p:ext uri="{BB962C8B-B14F-4D97-AF65-F5344CB8AC3E}">
        <p14:creationId xmlns:p14="http://schemas.microsoft.com/office/powerpoint/2010/main" val="3996031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NZ" dirty="0"/>
              <a:t>Executive summaries are usually proportional in length to the larger work they summarize,</a:t>
            </a:r>
          </a:p>
          <a:p>
            <a:pPr marL="109728" indent="0">
              <a:buNone/>
            </a:pPr>
            <a:r>
              <a:rPr lang="en-NZ" dirty="0"/>
              <a:t>	typically 10-15%. </a:t>
            </a:r>
          </a:p>
          <a:p>
            <a:endParaRPr lang="en-NZ" dirty="0"/>
          </a:p>
          <a:p>
            <a:r>
              <a:rPr lang="en-NZ" dirty="0"/>
              <a:t>Most executive summaries are 1-2 paragraphs, but less than one page.</a:t>
            </a:r>
          </a:p>
        </p:txBody>
      </p:sp>
      <p:sp>
        <p:nvSpPr>
          <p:cNvPr id="3" name="Title 2"/>
          <p:cNvSpPr>
            <a:spLocks noGrp="1"/>
          </p:cNvSpPr>
          <p:nvPr>
            <p:ph type="title"/>
          </p:nvPr>
        </p:nvSpPr>
        <p:spPr/>
        <p:txBody>
          <a:bodyPr/>
          <a:lstStyle/>
          <a:p>
            <a:r>
              <a:rPr lang="en-NZ" dirty="0"/>
              <a:t>Length of a summary</a:t>
            </a:r>
          </a:p>
        </p:txBody>
      </p:sp>
    </p:spTree>
    <p:extLst>
      <p:ext uri="{BB962C8B-B14F-4D97-AF65-F5344CB8AC3E}">
        <p14:creationId xmlns:p14="http://schemas.microsoft.com/office/powerpoint/2010/main" val="104998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NZ" dirty="0"/>
              <a:t>Check out this website for more examples</a:t>
            </a:r>
          </a:p>
          <a:p>
            <a:endParaRPr lang="en-NZ" dirty="0"/>
          </a:p>
          <a:p>
            <a:r>
              <a:rPr lang="en-US" sz="1400" dirty="0">
                <a:hlinkClick r:id="rId2"/>
              </a:rPr>
              <a:t>How to Write an Incredibly Well-Written Executive Summary [+ Example] (hubspot.com)</a:t>
            </a:r>
            <a:endParaRPr lang="en-US" sz="1400" dirty="0"/>
          </a:p>
          <a:p>
            <a:endParaRPr lang="en-US" sz="1400" dirty="0">
              <a:hlinkClick r:id="rId3"/>
            </a:endParaRPr>
          </a:p>
          <a:p>
            <a:r>
              <a:rPr lang="en-US" sz="1400" dirty="0">
                <a:hlinkClick r:id="rId3"/>
              </a:rPr>
              <a:t>How to Write an Executive Summary: Step-By-Step (2021) | The Blueprint (fool.com)</a:t>
            </a:r>
            <a:endParaRPr lang="en-US" sz="1400" dirty="0"/>
          </a:p>
          <a:p>
            <a:pPr marL="109728" indent="0">
              <a:buNone/>
            </a:pPr>
            <a:endParaRPr lang="en-NZ" sz="2400" dirty="0"/>
          </a:p>
        </p:txBody>
      </p:sp>
      <p:sp>
        <p:nvSpPr>
          <p:cNvPr id="3" name="Title 2"/>
          <p:cNvSpPr>
            <a:spLocks noGrp="1"/>
          </p:cNvSpPr>
          <p:nvPr>
            <p:ph type="title"/>
          </p:nvPr>
        </p:nvSpPr>
        <p:spPr/>
        <p:txBody>
          <a:bodyPr/>
          <a:lstStyle/>
          <a:p>
            <a:r>
              <a:rPr lang="en-NZ" dirty="0"/>
              <a:t>Examples</a:t>
            </a:r>
          </a:p>
        </p:txBody>
      </p:sp>
    </p:spTree>
    <p:extLst>
      <p:ext uri="{BB962C8B-B14F-4D97-AF65-F5344CB8AC3E}">
        <p14:creationId xmlns:p14="http://schemas.microsoft.com/office/powerpoint/2010/main" val="42602365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NZ" dirty="0"/>
              <a:t>Skills for writing an Executive Summary</a:t>
            </a:r>
          </a:p>
          <a:p>
            <a:pPr marL="109728" indent="0">
              <a:buNone/>
            </a:pPr>
            <a:endParaRPr lang="en-NZ" dirty="0"/>
          </a:p>
        </p:txBody>
      </p:sp>
      <p:sp>
        <p:nvSpPr>
          <p:cNvPr id="3" name="Title 2"/>
          <p:cNvSpPr>
            <a:spLocks noGrp="1"/>
          </p:cNvSpPr>
          <p:nvPr>
            <p:ph type="title"/>
          </p:nvPr>
        </p:nvSpPr>
        <p:spPr/>
        <p:txBody>
          <a:bodyPr/>
          <a:lstStyle/>
          <a:p>
            <a:r>
              <a:rPr lang="en-NZ" dirty="0"/>
              <a:t>Summary</a:t>
            </a:r>
          </a:p>
        </p:txBody>
      </p:sp>
    </p:spTree>
    <p:extLst>
      <p:ext uri="{BB962C8B-B14F-4D97-AF65-F5344CB8AC3E}">
        <p14:creationId xmlns:p14="http://schemas.microsoft.com/office/powerpoint/2010/main" val="267886399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235</TotalTime>
  <Words>249</Words>
  <Application>Microsoft Office PowerPoint</Application>
  <PresentationFormat>On-screen Show (4:3)</PresentationFormat>
  <Paragraphs>30</Paragraphs>
  <Slides>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Calibri</vt:lpstr>
      <vt:lpstr>Lucida Sans Unicode</vt:lpstr>
      <vt:lpstr>Verdana</vt:lpstr>
      <vt:lpstr>Wingdings 2</vt:lpstr>
      <vt:lpstr>Wingdings 3</vt:lpstr>
      <vt:lpstr>Concourse</vt:lpstr>
      <vt:lpstr>Executive Summary</vt:lpstr>
      <vt:lpstr>Revise</vt:lpstr>
      <vt:lpstr>Video</vt:lpstr>
      <vt:lpstr>Executive Summary</vt:lpstr>
      <vt:lpstr>Length of a summary</vt:lpstr>
      <vt:lpstr>Examples</vt:lpstr>
      <vt:lpstr>Summary</vt:lpstr>
    </vt:vector>
  </TitlesOfParts>
  <Company>Unitec New Zealand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Research Strategies</dc:title>
  <dc:creator>Gerard Lovell</dc:creator>
  <cp:lastModifiedBy>Teresa Yap</cp:lastModifiedBy>
  <cp:revision>15</cp:revision>
  <dcterms:created xsi:type="dcterms:W3CDTF">2009-08-23T00:58:56Z</dcterms:created>
  <dcterms:modified xsi:type="dcterms:W3CDTF">2021-09-23T00:44:14Z</dcterms:modified>
</cp:coreProperties>
</file>