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89" d="100"/>
          <a:sy n="89" d="100"/>
        </p:scale>
        <p:origin x="171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52C6F-0642-4B0C-B560-431D9E1BCE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5E0D7E-DF92-41F1-B47F-B5450CBC9A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4014A-F28D-4368-8F99-0935A358D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F55D7-CCBD-43DD-9A11-48489A9898B9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379E3-2D7D-477A-AC6D-AB65872EC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2B456-400E-4351-906F-59C3C4500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1B8F-F690-455D-B6E9-E44F115D1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8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0EE80-DD0D-48F4-86A2-009EE908A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399671-3B9E-4015-8F62-F761F0B207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631A0-49B5-4CFA-B1BD-9002FC3E6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F55D7-CCBD-43DD-9A11-48489A9898B9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BBE44-91ED-434D-9E43-2F06A7DF8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3E215-41C2-4BAD-A6C4-73295CE65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1B8F-F690-455D-B6E9-E44F115D1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12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80D358-76F2-49D4-9D93-78FCD47926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8B56D8-AD87-41F3-AB04-510A283055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03910-72B3-4E83-9003-C29AB0090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F55D7-CCBD-43DD-9A11-48489A9898B9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AB5D1-A10F-46F8-88C3-5FD437D4F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CF2C9-919C-4369-B805-3F93AA069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1B8F-F690-455D-B6E9-E44F115D1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392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C16EE-DB56-4B7E-BD49-516CB9936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5F872-A758-45C5-A4BB-1C1C4DD16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65157-BBD0-4DDF-80A9-407A09FD7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F55D7-CCBD-43DD-9A11-48489A9898B9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F3E1C-C6A6-4FBD-9FE3-0426C219C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ACF4EC-5837-4D15-9235-72538DB5A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1B8F-F690-455D-B6E9-E44F115D1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31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C4F3A-7019-402B-8047-2592E27D6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EF1EB4-8209-423F-8F60-1457689CAA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23999-4926-4407-80DE-8650D3DBF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F55D7-CCBD-43DD-9A11-48489A9898B9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BC865-4565-45FE-905F-8C1EB570E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817E3A-FDC4-4ECC-A6C2-D88317DA8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1B8F-F690-455D-B6E9-E44F115D1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485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82975-71B3-4F44-BBED-B090B7595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FFB18-D224-4883-A05B-4E68A22820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7A32F3-2E58-4C7E-8892-F9706AFDA1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572BED-7E98-4A27-9735-3CB356B5F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F55D7-CCBD-43DD-9A11-48489A9898B9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1E4D76-A450-46B0-80A8-A9E28C1E5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FDB087-95C1-4A4D-9BB7-BEFF9F693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1B8F-F690-455D-B6E9-E44F115D1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113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03B78-A3A3-4A9C-B748-912855B1A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336E49-7E9C-40CF-A65B-94E1635BA1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B6B3D0-6C54-4486-8F8B-91B6809E8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19CD04-3D1F-40BB-9C99-D114EB5AC1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6345F6-EA86-439D-8560-4F7FA15540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F5C221-72CF-4600-B53E-937CF1079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F55D7-CCBD-43DD-9A11-48489A9898B9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C6F359-D7A8-4D89-B847-B6A648276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C1D94B-44F6-4B3B-B623-FF0A6C948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1B8F-F690-455D-B6E9-E44F115D1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38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88770-3778-4805-A804-66FD01A2D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5F8345-F551-49DA-90DA-17573E42A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F55D7-CCBD-43DD-9A11-48489A9898B9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0A52CA-419C-4D1B-8012-F2A50B603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3A06AA-9683-4B84-9E87-E7258CDDC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1B8F-F690-455D-B6E9-E44F115D1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386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BC1423-56FE-49DD-A134-56E72425E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F55D7-CCBD-43DD-9A11-48489A9898B9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FC95B2-F45F-422B-974B-2346AD96E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E1F5B4-9B23-436B-B1DF-A7AFFEE8F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1B8F-F690-455D-B6E9-E44F115D1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151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CC9E8-3B83-4E64-8DF7-354726953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A9B66-ABAD-43CC-B2D7-C020E3D0C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A94F58-83FE-40FE-B9D8-00774FC81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B8167C-8F9A-4C7B-932D-60D089C9E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F55D7-CCBD-43DD-9A11-48489A9898B9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BF4FB-0285-467C-B28C-6B661720B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12B127-B588-4F7C-BED1-B6A19E610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1B8F-F690-455D-B6E9-E44F115D1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10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646A9-47D2-47CE-B148-5996DAD99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9A4BDF-2136-4EC5-9B42-CB42222128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A23BDD-38E0-43E2-803E-896BD827E6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B1EE4F-98CF-40DE-91A4-B7CE7EF2E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F55D7-CCBD-43DD-9A11-48489A9898B9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CF9A8A-F4D2-49BC-978D-F05FF9888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6391D5-CBF5-422D-A61A-C3BD416D7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1B8F-F690-455D-B6E9-E44F115D1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594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745FC9-D7B2-4A8F-83E4-DE8755066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8A125B-1595-4DA0-B5F2-2F0719CC2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EC098-6739-4DCA-BCF3-3B9947C84F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F55D7-CCBD-43DD-9A11-48489A9898B9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2EC5C-0AA9-4451-B3D0-C8CD5B8722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EC8F51-9AE3-4E22-9AA9-F35E99552B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F1B8F-F690-455D-B6E9-E44F115D1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711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FC6F9-E808-458F-84A6-AB3C993355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Drag and Drop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337A35-9226-4E27-BEA2-06086D6159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680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54791-FD63-4146-A627-9E9A5FE45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ajax_file_upload</a:t>
            </a:r>
            <a:r>
              <a:rPr lang="en-US" dirty="0"/>
              <a:t>(</a:t>
            </a:r>
            <a:r>
              <a:rPr lang="en-US" dirty="0" err="1"/>
              <a:t>file_obj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141E5-7123-4B2D-BF84-3C08DBD52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function </a:t>
            </a:r>
            <a:r>
              <a:rPr lang="en-US" dirty="0" err="1"/>
              <a:t>ajax_file_upload</a:t>
            </a:r>
            <a:r>
              <a:rPr lang="en-US" dirty="0"/>
              <a:t>(</a:t>
            </a:r>
            <a:r>
              <a:rPr lang="en-US" dirty="0" err="1"/>
              <a:t>file_obj</a:t>
            </a:r>
            <a:r>
              <a:rPr lang="en-US" dirty="0"/>
              <a:t>) {</a:t>
            </a:r>
          </a:p>
          <a:p>
            <a:r>
              <a:rPr lang="en-US" dirty="0"/>
              <a:t>        if(</a:t>
            </a:r>
            <a:r>
              <a:rPr lang="en-US" dirty="0" err="1"/>
              <a:t>file_obj</a:t>
            </a:r>
            <a:r>
              <a:rPr lang="en-US" dirty="0"/>
              <a:t> != undefined) {</a:t>
            </a:r>
          </a:p>
          <a:p>
            <a:r>
              <a:rPr lang="en-US" dirty="0"/>
              <a:t>            var </a:t>
            </a:r>
            <a:r>
              <a:rPr lang="en-US" dirty="0" err="1"/>
              <a:t>form_data</a:t>
            </a:r>
            <a:r>
              <a:rPr lang="en-US" dirty="0"/>
              <a:t> = new </a:t>
            </a:r>
            <a:r>
              <a:rPr lang="en-US" dirty="0" err="1"/>
              <a:t>FormData</a:t>
            </a:r>
            <a:r>
              <a:rPr lang="en-US" dirty="0"/>
              <a:t>();                  </a:t>
            </a:r>
          </a:p>
          <a:p>
            <a:r>
              <a:rPr lang="en-US" dirty="0"/>
              <a:t>            </a:t>
            </a:r>
            <a:r>
              <a:rPr lang="en-US" dirty="0" err="1"/>
              <a:t>form_data.append</a:t>
            </a:r>
            <a:r>
              <a:rPr lang="en-US" dirty="0"/>
              <a:t>('file', </a:t>
            </a:r>
            <a:r>
              <a:rPr lang="en-US" dirty="0" err="1"/>
              <a:t>file_obj</a:t>
            </a:r>
            <a:r>
              <a:rPr lang="en-US" dirty="0"/>
              <a:t>);</a:t>
            </a:r>
          </a:p>
          <a:p>
            <a:r>
              <a:rPr lang="en-US" dirty="0"/>
              <a:t>            $.ajax({</a:t>
            </a:r>
          </a:p>
          <a:p>
            <a:r>
              <a:rPr lang="en-US" dirty="0"/>
              <a:t>                type: 'POST',</a:t>
            </a:r>
          </a:p>
          <a:p>
            <a:r>
              <a:rPr lang="en-US" dirty="0"/>
              <a:t>                url: '</a:t>
            </a:r>
            <a:r>
              <a:rPr lang="en-US" dirty="0" err="1"/>
              <a:t>uploadFile.php</a:t>
            </a:r>
            <a:r>
              <a:rPr lang="en-US" dirty="0"/>
              <a:t>',</a:t>
            </a:r>
          </a:p>
          <a:p>
            <a:r>
              <a:rPr lang="en-US" dirty="0"/>
              <a:t>                </a:t>
            </a:r>
            <a:r>
              <a:rPr lang="en-US" dirty="0" err="1"/>
              <a:t>contentType</a:t>
            </a:r>
            <a:r>
              <a:rPr lang="en-US" dirty="0"/>
              <a:t>: false,</a:t>
            </a:r>
          </a:p>
          <a:p>
            <a:r>
              <a:rPr lang="en-US" dirty="0"/>
              <a:t>                </a:t>
            </a:r>
            <a:r>
              <a:rPr lang="en-US" dirty="0" err="1"/>
              <a:t>processData</a:t>
            </a:r>
            <a:r>
              <a:rPr lang="en-US" dirty="0"/>
              <a:t>: false,</a:t>
            </a:r>
          </a:p>
          <a:p>
            <a:r>
              <a:rPr lang="en-US" dirty="0"/>
              <a:t>                data: </a:t>
            </a:r>
            <a:r>
              <a:rPr lang="en-US" dirty="0" err="1"/>
              <a:t>form_data</a:t>
            </a:r>
            <a:r>
              <a:rPr lang="en-US" dirty="0"/>
              <a:t>,</a:t>
            </a:r>
          </a:p>
          <a:p>
            <a:r>
              <a:rPr lang="en-US" dirty="0"/>
              <a:t>                </a:t>
            </a:r>
            <a:r>
              <a:rPr lang="en-US" dirty="0" err="1"/>
              <a:t>success:function</a:t>
            </a:r>
            <a:r>
              <a:rPr lang="en-US" dirty="0"/>
              <a:t>(response) {</a:t>
            </a:r>
          </a:p>
          <a:p>
            <a:r>
              <a:rPr lang="en-US" dirty="0"/>
              <a:t>                    alert(response);</a:t>
            </a:r>
          </a:p>
          <a:p>
            <a:r>
              <a:rPr lang="en-US" dirty="0"/>
              <a:t>                    $('#</a:t>
            </a:r>
            <a:r>
              <a:rPr lang="en-US" dirty="0" err="1"/>
              <a:t>selectfile</a:t>
            </a:r>
            <a:r>
              <a:rPr lang="en-US" dirty="0"/>
              <a:t>').</a:t>
            </a:r>
            <a:r>
              <a:rPr lang="en-US" dirty="0" err="1"/>
              <a:t>val</a:t>
            </a:r>
            <a:r>
              <a:rPr lang="en-US" dirty="0"/>
              <a:t>('');</a:t>
            </a:r>
          </a:p>
          <a:p>
            <a:r>
              <a:rPr lang="en-US" dirty="0"/>
              <a:t>                }</a:t>
            </a:r>
          </a:p>
          <a:p>
            <a:r>
              <a:rPr lang="en-US" dirty="0"/>
              <a:t>            });</a:t>
            </a:r>
          </a:p>
          <a:p>
            <a:r>
              <a:rPr lang="en-US" dirty="0"/>
              <a:t>        }</a:t>
            </a:r>
          </a:p>
          <a:p>
            <a:r>
              <a:rPr lang="en-US" dirty="0"/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45911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0DBF-D5B4-485D-B42D-EAF754404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7AFB0-8619-4F03-BDDA-6B16D7415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&lt;div id="div1" </a:t>
            </a:r>
            <a:r>
              <a:rPr lang="nl-NL" dirty="0">
                <a:solidFill>
                  <a:srgbClr val="FF0000"/>
                </a:solidFill>
              </a:rPr>
              <a:t>ondrop</a:t>
            </a:r>
            <a:r>
              <a:rPr lang="nl-NL" dirty="0"/>
              <a:t>="drop(event)" </a:t>
            </a:r>
            <a:r>
              <a:rPr lang="nl-NL" dirty="0">
                <a:solidFill>
                  <a:srgbClr val="FF0000"/>
                </a:solidFill>
              </a:rPr>
              <a:t>ondragover</a:t>
            </a:r>
            <a:r>
              <a:rPr lang="nl-NL" dirty="0"/>
              <a:t>="allowDrop(event)"&gt;&lt;/div&gt;</a:t>
            </a:r>
          </a:p>
          <a:p>
            <a:endParaRPr lang="nl-NL" dirty="0"/>
          </a:p>
          <a:p>
            <a:r>
              <a:rPr lang="en-US" dirty="0"/>
              <a:t>&lt;</a:t>
            </a:r>
            <a:r>
              <a:rPr lang="en-US" dirty="0" err="1"/>
              <a:t>img</a:t>
            </a:r>
            <a:r>
              <a:rPr lang="en-US" dirty="0"/>
              <a:t> id="drag1" </a:t>
            </a:r>
            <a:r>
              <a:rPr lang="en-US" dirty="0" err="1"/>
              <a:t>src</a:t>
            </a:r>
            <a:r>
              <a:rPr lang="en-US" dirty="0"/>
              <a:t>="unitec.png" </a:t>
            </a:r>
            <a:r>
              <a:rPr lang="en-US" dirty="0">
                <a:solidFill>
                  <a:srgbClr val="FF0000"/>
                </a:solidFill>
              </a:rPr>
              <a:t>draggable="true" </a:t>
            </a:r>
            <a:r>
              <a:rPr lang="en-US" dirty="0" err="1">
                <a:solidFill>
                  <a:srgbClr val="FF0000"/>
                </a:solidFill>
              </a:rPr>
              <a:t>ondragstart</a:t>
            </a:r>
            <a:r>
              <a:rPr lang="en-US" dirty="0">
                <a:solidFill>
                  <a:srgbClr val="FF0000"/>
                </a:solidFill>
              </a:rPr>
              <a:t>="drag(event)" </a:t>
            </a:r>
            <a:r>
              <a:rPr lang="en-US" dirty="0"/>
              <a:t>width="336" height="69"&gt;</a:t>
            </a:r>
          </a:p>
        </p:txBody>
      </p:sp>
    </p:spTree>
    <p:extLst>
      <p:ext uri="{BB962C8B-B14F-4D97-AF65-F5344CB8AC3E}">
        <p14:creationId xmlns:p14="http://schemas.microsoft.com/office/powerpoint/2010/main" val="3373970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30067-2C10-43EA-A699-3E356B25C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allowDrop</a:t>
            </a:r>
            <a:r>
              <a:rPr lang="en-US" dirty="0"/>
              <a:t>(</a:t>
            </a:r>
            <a:r>
              <a:rPr lang="en-US" dirty="0" err="1"/>
              <a:t>ev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70F24-AFF3-43B2-B118-846A325F3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 </a:t>
            </a:r>
            <a:r>
              <a:rPr lang="en-US" dirty="0" err="1"/>
              <a:t>allowDrop</a:t>
            </a:r>
            <a:r>
              <a:rPr lang="en-US" dirty="0"/>
              <a:t>(</a:t>
            </a:r>
            <a:r>
              <a:rPr lang="en-US" dirty="0" err="1"/>
              <a:t>ev</a:t>
            </a:r>
            <a:r>
              <a:rPr lang="en-US" dirty="0"/>
              <a:t>) {</a:t>
            </a:r>
          </a:p>
          <a:p>
            <a:r>
              <a:rPr lang="en-US" dirty="0"/>
              <a:t>    </a:t>
            </a:r>
            <a:r>
              <a:rPr lang="en-US" dirty="0" err="1"/>
              <a:t>ev.preventDefault</a:t>
            </a:r>
            <a:r>
              <a:rPr lang="en-US" dirty="0"/>
              <a:t>();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109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E93FE-A8E4-48EA-A57C-E9ECA558B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drag(</a:t>
            </a:r>
            <a:r>
              <a:rPr lang="en-US" dirty="0" err="1"/>
              <a:t>ev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08F8C-7242-4F35-9B78-FD892D54A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 drag(</a:t>
            </a:r>
            <a:r>
              <a:rPr lang="en-US" dirty="0" err="1"/>
              <a:t>ev</a:t>
            </a:r>
            <a:r>
              <a:rPr lang="en-US" dirty="0"/>
              <a:t>) {</a:t>
            </a:r>
          </a:p>
          <a:p>
            <a:r>
              <a:rPr lang="en-US" dirty="0"/>
              <a:t>    </a:t>
            </a:r>
            <a:r>
              <a:rPr lang="en-US" dirty="0" err="1"/>
              <a:t>ev.dataTransfer.setData</a:t>
            </a:r>
            <a:r>
              <a:rPr lang="en-US" dirty="0"/>
              <a:t>("text", ev.target.id);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27044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11F1B-C82E-4C3A-BE9A-8F108F5D2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drop(</a:t>
            </a:r>
            <a:r>
              <a:rPr lang="en-US" dirty="0" err="1"/>
              <a:t>ev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62DA0-0F85-40CC-95B8-0C2D4F252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 drop(</a:t>
            </a:r>
            <a:r>
              <a:rPr lang="en-US" dirty="0" err="1"/>
              <a:t>ev</a:t>
            </a:r>
            <a:r>
              <a:rPr lang="en-US" dirty="0"/>
              <a:t>) {</a:t>
            </a:r>
          </a:p>
          <a:p>
            <a:r>
              <a:rPr lang="en-US" dirty="0"/>
              <a:t>    </a:t>
            </a:r>
            <a:r>
              <a:rPr lang="en-US" dirty="0" err="1"/>
              <a:t>ev.preventDefault</a:t>
            </a:r>
            <a:r>
              <a:rPr lang="en-US" dirty="0"/>
              <a:t>();</a:t>
            </a:r>
          </a:p>
          <a:p>
            <a:r>
              <a:rPr lang="en-US" dirty="0"/>
              <a:t>    var data = </a:t>
            </a:r>
            <a:r>
              <a:rPr lang="en-US" dirty="0" err="1"/>
              <a:t>ev.dataTransfer.getData</a:t>
            </a:r>
            <a:r>
              <a:rPr lang="en-US" dirty="0"/>
              <a:t>("text");</a:t>
            </a:r>
          </a:p>
          <a:p>
            <a:r>
              <a:rPr lang="en-US" dirty="0"/>
              <a:t>    </a:t>
            </a:r>
            <a:r>
              <a:rPr lang="en-US" dirty="0" err="1"/>
              <a:t>ev.target.appendChild</a:t>
            </a:r>
            <a:r>
              <a:rPr lang="en-US" dirty="0"/>
              <a:t>(</a:t>
            </a:r>
            <a:r>
              <a:rPr lang="en-US" dirty="0" err="1"/>
              <a:t>document.getElementById</a:t>
            </a:r>
            <a:r>
              <a:rPr lang="en-US" dirty="0"/>
              <a:t>(data));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62901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7E48D-6B1E-4B4D-9DAB-2F012934B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 is too easy, we upload a file to </a:t>
            </a:r>
            <a:r>
              <a:rPr lang="en-US" dirty="0" err="1"/>
              <a:t>dochyper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DD1DE-9781-4E6C-B5B3-AD51B7FFE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folder for this week on </a:t>
            </a:r>
            <a:r>
              <a:rPr lang="en-US" dirty="0" err="1"/>
              <a:t>dochyper</a:t>
            </a:r>
            <a:endParaRPr lang="en-US" dirty="0"/>
          </a:p>
          <a:p>
            <a:r>
              <a:rPr lang="en-US" dirty="0"/>
              <a:t>Copy the </a:t>
            </a:r>
            <a:r>
              <a:rPr lang="en-US" dirty="0" err="1"/>
              <a:t>uploadFile.php</a:t>
            </a:r>
            <a:r>
              <a:rPr lang="en-US" dirty="0"/>
              <a:t> to your </a:t>
            </a:r>
            <a:r>
              <a:rPr lang="en-US" dirty="0" err="1"/>
              <a:t>dochyper</a:t>
            </a:r>
            <a:r>
              <a:rPr lang="en-US" dirty="0"/>
              <a:t> folder</a:t>
            </a:r>
          </a:p>
          <a:p>
            <a:r>
              <a:rPr lang="en-US" dirty="0"/>
              <a:t>Create a html file dragFile.html</a:t>
            </a:r>
          </a:p>
        </p:txBody>
      </p:sp>
    </p:spTree>
    <p:extLst>
      <p:ext uri="{BB962C8B-B14F-4D97-AF65-F5344CB8AC3E}">
        <p14:creationId xmlns:p14="http://schemas.microsoft.com/office/powerpoint/2010/main" val="2615153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24934-ADBE-4F56-9969-E1BC8D2AB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dragFile.html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C4E33-B8BD-48D9-BB94-68D06CB40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&lt;div id="</a:t>
            </a:r>
            <a:r>
              <a:rPr lang="en-US" dirty="0" err="1"/>
              <a:t>drop_file_zone</a:t>
            </a:r>
            <a:r>
              <a:rPr lang="en-US" dirty="0"/>
              <a:t>" </a:t>
            </a:r>
            <a:r>
              <a:rPr lang="en-US" dirty="0" err="1">
                <a:solidFill>
                  <a:srgbClr val="FF0000"/>
                </a:solidFill>
              </a:rPr>
              <a:t>ondrop</a:t>
            </a:r>
            <a:r>
              <a:rPr lang="en-US" dirty="0"/>
              <a:t>="</a:t>
            </a:r>
            <a:r>
              <a:rPr lang="en-US" dirty="0" err="1"/>
              <a:t>upload_file</a:t>
            </a:r>
            <a:r>
              <a:rPr lang="en-US" dirty="0"/>
              <a:t>(event)" </a:t>
            </a:r>
            <a:r>
              <a:rPr lang="en-US" dirty="0" err="1">
                <a:solidFill>
                  <a:srgbClr val="FF0000"/>
                </a:solidFill>
              </a:rPr>
              <a:t>ondragover</a:t>
            </a:r>
            <a:r>
              <a:rPr lang="en-US" dirty="0"/>
              <a:t>="return false"&gt;</a:t>
            </a:r>
          </a:p>
          <a:p>
            <a:r>
              <a:rPr lang="en-US" dirty="0"/>
              <a:t>    &lt;div id="</a:t>
            </a:r>
            <a:r>
              <a:rPr lang="en-US" dirty="0" err="1"/>
              <a:t>drag_upload_file</a:t>
            </a:r>
            <a:r>
              <a:rPr lang="en-US" dirty="0"/>
              <a:t>"&gt;</a:t>
            </a:r>
          </a:p>
          <a:p>
            <a:r>
              <a:rPr lang="en-US" dirty="0"/>
              <a:t>        &lt;p&gt;Drop file here&lt;/p&gt;</a:t>
            </a:r>
          </a:p>
          <a:p>
            <a:r>
              <a:rPr lang="en-US" dirty="0"/>
              <a:t>        &lt;p&gt;or&lt;/p&gt;</a:t>
            </a:r>
          </a:p>
          <a:p>
            <a:r>
              <a:rPr lang="en-US" dirty="0"/>
              <a:t>        &lt;p&gt;&lt;input type="button" value="Select File" onclick="</a:t>
            </a:r>
            <a:r>
              <a:rPr lang="en-US" dirty="0" err="1"/>
              <a:t>file_explorer</a:t>
            </a:r>
            <a:r>
              <a:rPr lang="en-US" dirty="0"/>
              <a:t>();"&gt;&lt;/p&gt;</a:t>
            </a:r>
          </a:p>
          <a:p>
            <a:r>
              <a:rPr lang="en-US" dirty="0"/>
              <a:t>        &lt;input </a:t>
            </a:r>
            <a:r>
              <a:rPr lang="en-US" dirty="0">
                <a:solidFill>
                  <a:srgbClr val="FF0000"/>
                </a:solidFill>
              </a:rPr>
              <a:t>type="file" </a:t>
            </a:r>
            <a:r>
              <a:rPr lang="en-US" dirty="0"/>
              <a:t>id="</a:t>
            </a:r>
            <a:r>
              <a:rPr lang="en-US" dirty="0" err="1"/>
              <a:t>selectfile</a:t>
            </a:r>
            <a:r>
              <a:rPr lang="en-US" dirty="0"/>
              <a:t>"&gt;</a:t>
            </a:r>
          </a:p>
          <a:p>
            <a:r>
              <a:rPr lang="en-US" dirty="0"/>
              <a:t>    &lt;/div&gt;</a:t>
            </a:r>
          </a:p>
          <a:p>
            <a:r>
              <a:rPr lang="en-US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2264236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36163-225A-4315-AD88-B854D9AA2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upload_file</a:t>
            </a:r>
            <a:r>
              <a:rPr lang="en-US" dirty="0"/>
              <a:t>(e)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50599-FD3F-40F4-BAB5-55C7CCF89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 </a:t>
            </a:r>
            <a:r>
              <a:rPr lang="en-US" dirty="0" err="1"/>
              <a:t>upload_file</a:t>
            </a:r>
            <a:r>
              <a:rPr lang="en-US" dirty="0"/>
              <a:t>(e) {</a:t>
            </a:r>
          </a:p>
          <a:p>
            <a:r>
              <a:rPr lang="en-US" dirty="0"/>
              <a:t>        </a:t>
            </a:r>
            <a:r>
              <a:rPr lang="en-US" dirty="0" err="1"/>
              <a:t>e.preventDefault</a:t>
            </a:r>
            <a:r>
              <a:rPr lang="en-US" dirty="0"/>
              <a:t>();</a:t>
            </a:r>
          </a:p>
          <a:p>
            <a:r>
              <a:rPr lang="en-US" dirty="0"/>
              <a:t>        </a:t>
            </a:r>
            <a:r>
              <a:rPr lang="en-US" dirty="0" err="1"/>
              <a:t>fileobj</a:t>
            </a:r>
            <a:r>
              <a:rPr lang="en-US" dirty="0"/>
              <a:t> = </a:t>
            </a:r>
            <a:r>
              <a:rPr lang="en-US" dirty="0" err="1"/>
              <a:t>e.dataTransfer.files</a:t>
            </a:r>
            <a:r>
              <a:rPr lang="en-US" dirty="0"/>
              <a:t>[0];</a:t>
            </a:r>
          </a:p>
          <a:p>
            <a:r>
              <a:rPr lang="en-US" dirty="0"/>
              <a:t>        </a:t>
            </a:r>
            <a:r>
              <a:rPr lang="en-US" dirty="0" err="1"/>
              <a:t>ajax_file_upload</a:t>
            </a:r>
            <a:r>
              <a:rPr lang="en-US" dirty="0"/>
              <a:t>(</a:t>
            </a:r>
            <a:r>
              <a:rPr lang="en-US" dirty="0" err="1"/>
              <a:t>fileobj</a:t>
            </a:r>
            <a:r>
              <a:rPr lang="en-US" dirty="0"/>
              <a:t>);</a:t>
            </a:r>
          </a:p>
          <a:p>
            <a:r>
              <a:rPr lang="en-US" dirty="0"/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8061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8659A-56E3-4A7A-A2EB-4C1EDC5EC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file_explorer</a:t>
            </a:r>
            <a:r>
              <a:rPr lang="en-US" dirty="0"/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277D5-D294-4CFA-A082-77E549B79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 </a:t>
            </a:r>
            <a:r>
              <a:rPr lang="en-US" dirty="0" err="1"/>
              <a:t>file_explorer</a:t>
            </a:r>
            <a:r>
              <a:rPr lang="en-US" dirty="0"/>
              <a:t>() {</a:t>
            </a:r>
          </a:p>
          <a:p>
            <a:r>
              <a:rPr lang="en-US" dirty="0"/>
              <a:t>        </a:t>
            </a:r>
            <a:r>
              <a:rPr lang="en-US" dirty="0" err="1"/>
              <a:t>document.getElementById</a:t>
            </a:r>
            <a:r>
              <a:rPr lang="en-US" dirty="0"/>
              <a:t>('</a:t>
            </a:r>
            <a:r>
              <a:rPr lang="en-US" dirty="0" err="1"/>
              <a:t>selectfile</a:t>
            </a:r>
            <a:r>
              <a:rPr lang="en-US" dirty="0"/>
              <a:t>').click();</a:t>
            </a:r>
          </a:p>
          <a:p>
            <a:r>
              <a:rPr lang="en-US" dirty="0"/>
              <a:t>        </a:t>
            </a:r>
            <a:r>
              <a:rPr lang="en-US" dirty="0" err="1"/>
              <a:t>document.getElementById</a:t>
            </a:r>
            <a:r>
              <a:rPr lang="en-US" dirty="0"/>
              <a:t>('</a:t>
            </a:r>
            <a:r>
              <a:rPr lang="en-US" dirty="0" err="1"/>
              <a:t>selectfile</a:t>
            </a:r>
            <a:r>
              <a:rPr lang="en-US" dirty="0"/>
              <a:t>').</a:t>
            </a:r>
            <a:r>
              <a:rPr lang="en-US" dirty="0" err="1"/>
              <a:t>onchange</a:t>
            </a:r>
            <a:r>
              <a:rPr lang="en-US" dirty="0"/>
              <a:t> = function() {</a:t>
            </a:r>
          </a:p>
          <a:p>
            <a:r>
              <a:rPr lang="en-US" dirty="0"/>
              <a:t>            </a:t>
            </a:r>
            <a:r>
              <a:rPr lang="en-US" dirty="0" err="1"/>
              <a:t>fileobj</a:t>
            </a:r>
            <a:r>
              <a:rPr lang="en-US" dirty="0"/>
              <a:t> = </a:t>
            </a:r>
            <a:r>
              <a:rPr lang="en-US" dirty="0" err="1"/>
              <a:t>document.getElementById</a:t>
            </a:r>
            <a:r>
              <a:rPr lang="en-US" dirty="0"/>
              <a:t>('</a:t>
            </a:r>
            <a:r>
              <a:rPr lang="en-US" dirty="0" err="1"/>
              <a:t>selectfile</a:t>
            </a:r>
            <a:r>
              <a:rPr lang="en-US" dirty="0"/>
              <a:t>').files[0];</a:t>
            </a:r>
          </a:p>
          <a:p>
            <a:r>
              <a:rPr lang="en-US" dirty="0"/>
              <a:t>            </a:t>
            </a:r>
            <a:r>
              <a:rPr lang="en-US" dirty="0" err="1"/>
              <a:t>ajax_file_upload</a:t>
            </a:r>
            <a:r>
              <a:rPr lang="en-US" dirty="0"/>
              <a:t>(</a:t>
            </a:r>
            <a:r>
              <a:rPr lang="en-US" dirty="0" err="1"/>
              <a:t>fileobj</a:t>
            </a:r>
            <a:r>
              <a:rPr lang="en-US" dirty="0"/>
              <a:t>);</a:t>
            </a:r>
          </a:p>
          <a:p>
            <a:r>
              <a:rPr lang="en-US" dirty="0"/>
              <a:t>        };</a:t>
            </a:r>
          </a:p>
          <a:p>
            <a:r>
              <a:rPr lang="en-US" dirty="0"/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17896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478</Words>
  <Application>Microsoft Office PowerPoint</Application>
  <PresentationFormat>Widescreen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Drag and Drop</vt:lpstr>
      <vt:lpstr>PowerPoint Presentation</vt:lpstr>
      <vt:lpstr>allowDrop(ev)</vt:lpstr>
      <vt:lpstr>drag(ev)</vt:lpstr>
      <vt:lpstr>drop(ev)</vt:lpstr>
      <vt:lpstr>It is too easy, we upload a file to dochyper</vt:lpstr>
      <vt:lpstr>dragFile.html</vt:lpstr>
      <vt:lpstr>upload_file(e)</vt:lpstr>
      <vt:lpstr>file_explorer()</vt:lpstr>
      <vt:lpstr>ajax_file_upload(file_obj)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Drag and Drop</dc:title>
  <dc:creator>Lei Song</dc:creator>
  <cp:lastModifiedBy>Lei Song</cp:lastModifiedBy>
  <cp:revision>4</cp:revision>
  <dcterms:created xsi:type="dcterms:W3CDTF">2018-10-23T12:59:01Z</dcterms:created>
  <dcterms:modified xsi:type="dcterms:W3CDTF">2018-10-23T13:18:26Z</dcterms:modified>
</cp:coreProperties>
</file>