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36D18E-5AD7-4B18-B82A-E07466C43CED}" type="datetimeFigureOut">
              <a:rPr lang="en-NZ" smtClean="0"/>
              <a:t>9/03/2016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F55616B-FCFA-44AD-8FB6-58D5241D07B7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dtools.com/pages/article/newTMC_88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Questions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endParaRPr lang="en-NZ" dirty="0" smtClean="0"/>
          </a:p>
          <a:p>
            <a:pPr algn="r"/>
            <a:r>
              <a:rPr lang="en-NZ" dirty="0" smtClean="0"/>
              <a:t>Week </a:t>
            </a:r>
            <a:r>
              <a:rPr lang="en-NZ" dirty="0"/>
              <a:t>2</a:t>
            </a:r>
            <a:endParaRPr lang="en-NZ" dirty="0" smtClean="0"/>
          </a:p>
          <a:p>
            <a:pPr algn="r"/>
            <a:r>
              <a:rPr lang="en-NZ" dirty="0" smtClean="0"/>
              <a:t>ISCG5430 Professional Skills for IT</a:t>
            </a:r>
            <a:endParaRPr lang="en-NZ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800" y="5957509"/>
            <a:ext cx="1941984" cy="279803"/>
          </a:xfrm>
          <a:prstGeom prst="rect">
            <a:avLst/>
          </a:prstGeom>
        </p:spPr>
        <p:txBody>
          <a:bodyPr vert="horz" lIns="0" rIns="18288">
            <a:normAutofit fontScale="25000" lnSpcReduction="2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NZ" dirty="0" smtClean="0"/>
          </a:p>
          <a:p>
            <a:pPr algn="l"/>
            <a:r>
              <a:rPr lang="en-NZ" dirty="0" smtClean="0"/>
              <a:t>Updated July 2015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8612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Watch the video</a:t>
            </a:r>
          </a:p>
          <a:p>
            <a:r>
              <a:rPr lang="en-NZ" dirty="0">
                <a:hlinkClick r:id="rId2"/>
              </a:rPr>
              <a:t>http://</a:t>
            </a:r>
            <a:r>
              <a:rPr lang="en-NZ" dirty="0" smtClean="0">
                <a:hlinkClick r:id="rId2"/>
              </a:rPr>
              <a:t>www.mindtools.com/pages/article/newTMC_88.htm</a:t>
            </a:r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mtClean="0"/>
              <a:t>Questioning Technique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6559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Closed questions begin with Can you? Do you?</a:t>
            </a:r>
          </a:p>
          <a:p>
            <a:r>
              <a:rPr lang="en-NZ" dirty="0" smtClean="0"/>
              <a:t>Write </a:t>
            </a:r>
            <a:r>
              <a:rPr lang="en-NZ" dirty="0"/>
              <a:t>the definition and example here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Closed Questions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9936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Open questions begin with How? What? When?  Where?</a:t>
            </a:r>
          </a:p>
          <a:p>
            <a:r>
              <a:rPr lang="en-NZ" dirty="0" smtClean="0"/>
              <a:t>Write the definition and example here</a:t>
            </a: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Open questions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5686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Complete the Questions Exercise</a:t>
            </a: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Questions Exercise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4915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Probing Questions</a:t>
            </a:r>
          </a:p>
          <a:p>
            <a:r>
              <a:rPr lang="en-NZ" dirty="0" smtClean="0"/>
              <a:t>Questions that are asked during the interview to get more details</a:t>
            </a:r>
          </a:p>
          <a:p>
            <a:endParaRPr lang="en-NZ" dirty="0"/>
          </a:p>
          <a:p>
            <a:r>
              <a:rPr lang="en-NZ" dirty="0" smtClean="0"/>
              <a:t>Clarifying Questions</a:t>
            </a:r>
          </a:p>
          <a:p>
            <a:r>
              <a:rPr lang="en-NZ" dirty="0" smtClean="0"/>
              <a:t>Questions asked to make something clearer.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Probing Questions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71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Do not use these types of questions</a:t>
            </a:r>
          </a:p>
          <a:p>
            <a:endParaRPr lang="en-NZ" dirty="0" smtClean="0"/>
          </a:p>
          <a:p>
            <a:r>
              <a:rPr lang="en-NZ" dirty="0" smtClean="0"/>
              <a:t>Leading questions</a:t>
            </a:r>
          </a:p>
          <a:p>
            <a:r>
              <a:rPr lang="en-NZ" dirty="0" smtClean="0"/>
              <a:t>Often end in “don’t you?”</a:t>
            </a:r>
          </a:p>
          <a:p>
            <a:r>
              <a:rPr lang="en-NZ" dirty="0" smtClean="0"/>
              <a:t>“When did you last play rugby?”</a:t>
            </a:r>
          </a:p>
          <a:p>
            <a:endParaRPr lang="en-NZ" dirty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Leading Questions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559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Asking two questions at once.</a:t>
            </a: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Multiple Questions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6447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Complete the Questioning Technique worksheet</a:t>
            </a: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mtClean="0"/>
              <a:t>Questioning Worksheet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81542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</TotalTime>
  <Words>128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Lucida Sans Unicode</vt:lpstr>
      <vt:lpstr>Verdana</vt:lpstr>
      <vt:lpstr>Wingdings 2</vt:lpstr>
      <vt:lpstr>Wingdings 3</vt:lpstr>
      <vt:lpstr>Concourse</vt:lpstr>
      <vt:lpstr>Questions</vt:lpstr>
      <vt:lpstr>Questioning Technique</vt:lpstr>
      <vt:lpstr>Closed Questions</vt:lpstr>
      <vt:lpstr>Open questions</vt:lpstr>
      <vt:lpstr>Questions Exercise</vt:lpstr>
      <vt:lpstr>Probing Questions</vt:lpstr>
      <vt:lpstr>Leading Questions</vt:lpstr>
      <vt:lpstr>Multiple Questions</vt:lpstr>
      <vt:lpstr>Questioning Worksheet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</dc:title>
  <dc:creator>Gerard Lovell</dc:creator>
  <cp:lastModifiedBy>Teresa Yap</cp:lastModifiedBy>
  <cp:revision>4</cp:revision>
  <dcterms:created xsi:type="dcterms:W3CDTF">2014-07-22T23:43:00Z</dcterms:created>
  <dcterms:modified xsi:type="dcterms:W3CDTF">2016-03-09T01:21:41Z</dcterms:modified>
</cp:coreProperties>
</file>