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91" r:id="rId4"/>
    <p:sldId id="293" r:id="rId5"/>
    <p:sldId id="296" r:id="rId6"/>
    <p:sldId id="303" r:id="rId7"/>
    <p:sldId id="299" r:id="rId8"/>
    <p:sldId id="304" r:id="rId9"/>
    <p:sldId id="307" r:id="rId10"/>
    <p:sldId id="308" r:id="rId11"/>
    <p:sldId id="305" r:id="rId12"/>
    <p:sldId id="301" r:id="rId13"/>
    <p:sldId id="309" r:id="rId14"/>
    <p:sldId id="326" r:id="rId15"/>
    <p:sldId id="327" r:id="rId16"/>
    <p:sldId id="324" r:id="rId17"/>
    <p:sldId id="3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p Newman" userId="bf5a81db-137e-4332-bcf2-a487683fb8c0" providerId="ADAL" clId="{619CD26C-9DE7-42BF-A188-D04945F9B698}"/>
    <pc:docChg chg="undo custSel addSld delSld modSld sldOrd addMainMaster modMainMaster">
      <pc:chgData name="Pip Newman" userId="bf5a81db-137e-4332-bcf2-a487683fb8c0" providerId="ADAL" clId="{619CD26C-9DE7-42BF-A188-D04945F9B698}" dt="2022-09-19T03:41:48.865" v="374"/>
      <pc:docMkLst>
        <pc:docMk/>
      </pc:docMkLst>
      <pc:sldChg chg="modSp mod setBg">
        <pc:chgData name="Pip Newman" userId="bf5a81db-137e-4332-bcf2-a487683fb8c0" providerId="ADAL" clId="{619CD26C-9DE7-42BF-A188-D04945F9B698}" dt="2022-09-19T02:59:10.763" v="120"/>
        <pc:sldMkLst>
          <pc:docMk/>
          <pc:sldMk cId="2131101525" sldId="256"/>
        </pc:sldMkLst>
        <pc:spChg chg="mod">
          <ac:chgData name="Pip Newman" userId="bf5a81db-137e-4332-bcf2-a487683fb8c0" providerId="ADAL" clId="{619CD26C-9DE7-42BF-A188-D04945F9B698}" dt="2022-09-19T02:58:26.153" v="51" actId="20577"/>
          <ac:spMkLst>
            <pc:docMk/>
            <pc:sldMk cId="2131101525" sldId="256"/>
            <ac:spMk id="2" creationId="{5EE26375-EC8B-499D-8D27-E31F9E97AFD6}"/>
          </ac:spMkLst>
        </pc:spChg>
        <pc:spChg chg="mod">
          <ac:chgData name="Pip Newman" userId="bf5a81db-137e-4332-bcf2-a487683fb8c0" providerId="ADAL" clId="{619CD26C-9DE7-42BF-A188-D04945F9B698}" dt="2022-09-19T02:58:40.525" v="72" actId="20577"/>
          <ac:spMkLst>
            <pc:docMk/>
            <pc:sldMk cId="2131101525" sldId="256"/>
            <ac:spMk id="3" creationId="{499FA366-0650-495B-BEA3-15A13808B1A6}"/>
          </ac:spMkLst>
        </pc:spChg>
      </pc:sldChg>
      <pc:sldChg chg="add del">
        <pc:chgData name="Pip Newman" userId="bf5a81db-137e-4332-bcf2-a487683fb8c0" providerId="ADAL" clId="{619CD26C-9DE7-42BF-A188-D04945F9B698}" dt="2022-09-19T02:59:43.978" v="126" actId="47"/>
        <pc:sldMkLst>
          <pc:docMk/>
          <pc:sldMk cId="691431431" sldId="291"/>
        </pc:sldMkLst>
      </pc:sldChg>
      <pc:sldChg chg="add del">
        <pc:chgData name="Pip Newman" userId="bf5a81db-137e-4332-bcf2-a487683fb8c0" providerId="ADAL" clId="{619CD26C-9DE7-42BF-A188-D04945F9B698}" dt="2022-09-19T02:59:47.114" v="128" actId="47"/>
        <pc:sldMkLst>
          <pc:docMk/>
          <pc:sldMk cId="71837279" sldId="292"/>
        </pc:sldMkLst>
      </pc:sldChg>
      <pc:sldChg chg="add del">
        <pc:chgData name="Pip Newman" userId="bf5a81db-137e-4332-bcf2-a487683fb8c0" providerId="ADAL" clId="{619CD26C-9DE7-42BF-A188-D04945F9B698}" dt="2022-09-19T02:59:46.229" v="127" actId="47"/>
        <pc:sldMkLst>
          <pc:docMk/>
          <pc:sldMk cId="2598349646" sldId="294"/>
        </pc:sldMkLst>
      </pc:sldChg>
      <pc:sldChg chg="del">
        <pc:chgData name="Pip Newman" userId="bf5a81db-137e-4332-bcf2-a487683fb8c0" providerId="ADAL" clId="{619CD26C-9DE7-42BF-A188-D04945F9B698}" dt="2022-09-19T03:26:26.520" v="271" actId="47"/>
        <pc:sldMkLst>
          <pc:docMk/>
          <pc:sldMk cId="3651672147" sldId="295"/>
        </pc:sldMkLst>
      </pc:sldChg>
      <pc:sldChg chg="del">
        <pc:chgData name="Pip Newman" userId="bf5a81db-137e-4332-bcf2-a487683fb8c0" providerId="ADAL" clId="{619CD26C-9DE7-42BF-A188-D04945F9B698}" dt="2022-09-19T03:00:39.800" v="131" actId="47"/>
        <pc:sldMkLst>
          <pc:docMk/>
          <pc:sldMk cId="806737479" sldId="297"/>
        </pc:sldMkLst>
      </pc:sldChg>
      <pc:sldChg chg="del">
        <pc:chgData name="Pip Newman" userId="bf5a81db-137e-4332-bcf2-a487683fb8c0" providerId="ADAL" clId="{619CD26C-9DE7-42BF-A188-D04945F9B698}" dt="2022-09-19T03:00:28.164" v="130" actId="47"/>
        <pc:sldMkLst>
          <pc:docMk/>
          <pc:sldMk cId="1371252530" sldId="298"/>
        </pc:sldMkLst>
      </pc:sldChg>
      <pc:sldChg chg="del">
        <pc:chgData name="Pip Newman" userId="bf5a81db-137e-4332-bcf2-a487683fb8c0" providerId="ADAL" clId="{619CD26C-9DE7-42BF-A188-D04945F9B698}" dt="2022-09-19T03:00:55.310" v="132" actId="47"/>
        <pc:sldMkLst>
          <pc:docMk/>
          <pc:sldMk cId="3229833336" sldId="300"/>
        </pc:sldMkLst>
      </pc:sldChg>
      <pc:sldChg chg="ord">
        <pc:chgData name="Pip Newman" userId="bf5a81db-137e-4332-bcf2-a487683fb8c0" providerId="ADAL" clId="{619CD26C-9DE7-42BF-A188-D04945F9B698}" dt="2022-09-19T03:27:01.814" v="273"/>
        <pc:sldMkLst>
          <pc:docMk/>
          <pc:sldMk cId="2969913222" sldId="301"/>
        </pc:sldMkLst>
      </pc:sldChg>
      <pc:sldChg chg="del">
        <pc:chgData name="Pip Newman" userId="bf5a81db-137e-4332-bcf2-a487683fb8c0" providerId="ADAL" clId="{619CD26C-9DE7-42BF-A188-D04945F9B698}" dt="2022-09-19T03:00:18.004" v="129" actId="47"/>
        <pc:sldMkLst>
          <pc:docMk/>
          <pc:sldMk cId="401333211" sldId="302"/>
        </pc:sldMkLst>
      </pc:sldChg>
      <pc:sldChg chg="addSp delSp modSp add mod">
        <pc:chgData name="Pip Newman" userId="bf5a81db-137e-4332-bcf2-a487683fb8c0" providerId="ADAL" clId="{619CD26C-9DE7-42BF-A188-D04945F9B698}" dt="2022-09-19T03:09:51.350" v="145"/>
        <pc:sldMkLst>
          <pc:docMk/>
          <pc:sldMk cId="3288172235" sldId="304"/>
        </pc:sldMkLst>
        <pc:spChg chg="mod">
          <ac:chgData name="Pip Newman" userId="bf5a81db-137e-4332-bcf2-a487683fb8c0" providerId="ADAL" clId="{619CD26C-9DE7-42BF-A188-D04945F9B698}" dt="2022-09-19T03:09:51.350" v="145"/>
          <ac:spMkLst>
            <pc:docMk/>
            <pc:sldMk cId="3288172235" sldId="304"/>
            <ac:spMk id="3" creationId="{5748416E-300C-4AAD-93BA-8926F4DB3515}"/>
          </ac:spMkLst>
        </pc:spChg>
        <pc:picChg chg="del">
          <ac:chgData name="Pip Newman" userId="bf5a81db-137e-4332-bcf2-a487683fb8c0" providerId="ADAL" clId="{619CD26C-9DE7-42BF-A188-D04945F9B698}" dt="2022-09-19T03:08:30.900" v="136" actId="478"/>
          <ac:picMkLst>
            <pc:docMk/>
            <pc:sldMk cId="3288172235" sldId="304"/>
            <ac:picMk id="2" creationId="{E843CDCC-0E81-4C12-BBA3-0B33F11A72C8}"/>
          </ac:picMkLst>
        </pc:picChg>
        <pc:picChg chg="add mod">
          <ac:chgData name="Pip Newman" userId="bf5a81db-137e-4332-bcf2-a487683fb8c0" providerId="ADAL" clId="{619CD26C-9DE7-42BF-A188-D04945F9B698}" dt="2022-09-19T03:08:40.252" v="139" actId="1076"/>
          <ac:picMkLst>
            <pc:docMk/>
            <pc:sldMk cId="3288172235" sldId="304"/>
            <ac:picMk id="4" creationId="{6044872E-5AB4-484D-86EB-1297E22CD42D}"/>
          </ac:picMkLst>
        </pc:picChg>
      </pc:sldChg>
      <pc:sldChg chg="addSp delSp modSp add mod">
        <pc:chgData name="Pip Newman" userId="bf5a81db-137e-4332-bcf2-a487683fb8c0" providerId="ADAL" clId="{619CD26C-9DE7-42BF-A188-D04945F9B698}" dt="2022-09-19T03:20:05.576" v="191" actId="14100"/>
        <pc:sldMkLst>
          <pc:docMk/>
          <pc:sldMk cId="3075324481" sldId="305"/>
        </pc:sldMkLst>
        <pc:spChg chg="mod">
          <ac:chgData name="Pip Newman" userId="bf5a81db-137e-4332-bcf2-a487683fb8c0" providerId="ADAL" clId="{619CD26C-9DE7-42BF-A188-D04945F9B698}" dt="2022-09-19T03:20:05.576" v="191" actId="14100"/>
          <ac:spMkLst>
            <pc:docMk/>
            <pc:sldMk cId="3075324481" sldId="305"/>
            <ac:spMk id="3" creationId="{5748416E-300C-4AAD-93BA-8926F4DB3515}"/>
          </ac:spMkLst>
        </pc:spChg>
        <pc:picChg chg="del">
          <ac:chgData name="Pip Newman" userId="bf5a81db-137e-4332-bcf2-a487683fb8c0" providerId="ADAL" clId="{619CD26C-9DE7-42BF-A188-D04945F9B698}" dt="2022-09-19T03:17:47.199" v="166" actId="478"/>
          <ac:picMkLst>
            <pc:docMk/>
            <pc:sldMk cId="3075324481" sldId="305"/>
            <ac:picMk id="2" creationId="{E843CDCC-0E81-4C12-BBA3-0B33F11A72C8}"/>
          </ac:picMkLst>
        </pc:picChg>
        <pc:picChg chg="add mod">
          <ac:chgData name="Pip Newman" userId="bf5a81db-137e-4332-bcf2-a487683fb8c0" providerId="ADAL" clId="{619CD26C-9DE7-42BF-A188-D04945F9B698}" dt="2022-09-19T03:17:55.483" v="168" actId="1076"/>
          <ac:picMkLst>
            <pc:docMk/>
            <pc:sldMk cId="3075324481" sldId="305"/>
            <ac:picMk id="4" creationId="{0F32EF52-4CE3-4417-B5DB-F1CD5B2E7E26}"/>
          </ac:picMkLst>
        </pc:picChg>
      </pc:sldChg>
      <pc:sldChg chg="add del">
        <pc:chgData name="Pip Newman" userId="bf5a81db-137e-4332-bcf2-a487683fb8c0" providerId="ADAL" clId="{619CD26C-9DE7-42BF-A188-D04945F9B698}" dt="2022-09-19T03:21:20.037" v="193" actId="47"/>
        <pc:sldMkLst>
          <pc:docMk/>
          <pc:sldMk cId="2287871138" sldId="306"/>
        </pc:sldMkLst>
      </pc:sldChg>
      <pc:sldChg chg="addSp delSp modSp add mod">
        <pc:chgData name="Pip Newman" userId="bf5a81db-137e-4332-bcf2-a487683fb8c0" providerId="ADAL" clId="{619CD26C-9DE7-42BF-A188-D04945F9B698}" dt="2022-09-19T03:13:02.805" v="165" actId="313"/>
        <pc:sldMkLst>
          <pc:docMk/>
          <pc:sldMk cId="1773654297" sldId="307"/>
        </pc:sldMkLst>
        <pc:spChg chg="mod">
          <ac:chgData name="Pip Newman" userId="bf5a81db-137e-4332-bcf2-a487683fb8c0" providerId="ADAL" clId="{619CD26C-9DE7-42BF-A188-D04945F9B698}" dt="2022-09-19T03:13:02.805" v="165" actId="313"/>
          <ac:spMkLst>
            <pc:docMk/>
            <pc:sldMk cId="1773654297" sldId="307"/>
            <ac:spMk id="3" creationId="{5748416E-300C-4AAD-93BA-8926F4DB3515}"/>
          </ac:spMkLst>
        </pc:spChg>
        <pc:picChg chg="del">
          <ac:chgData name="Pip Newman" userId="bf5a81db-137e-4332-bcf2-a487683fb8c0" providerId="ADAL" clId="{619CD26C-9DE7-42BF-A188-D04945F9B698}" dt="2022-09-19T03:11:04.952" v="147" actId="478"/>
          <ac:picMkLst>
            <pc:docMk/>
            <pc:sldMk cId="1773654297" sldId="307"/>
            <ac:picMk id="4" creationId="{6044872E-5AB4-484D-86EB-1297E22CD42D}"/>
          </ac:picMkLst>
        </pc:picChg>
        <pc:picChg chg="add mod">
          <ac:chgData name="Pip Newman" userId="bf5a81db-137e-4332-bcf2-a487683fb8c0" providerId="ADAL" clId="{619CD26C-9DE7-42BF-A188-D04945F9B698}" dt="2022-09-19T03:12:30.878" v="152" actId="1076"/>
          <ac:picMkLst>
            <pc:docMk/>
            <pc:sldMk cId="1773654297" sldId="307"/>
            <ac:picMk id="1026" creationId="{350A8D03-8B6E-49F5-B94D-CCE3D0481602}"/>
          </ac:picMkLst>
        </pc:picChg>
      </pc:sldChg>
      <pc:sldChg chg="addSp delSp modSp add mod ord">
        <pc:chgData name="Pip Newman" userId="bf5a81db-137e-4332-bcf2-a487683fb8c0" providerId="ADAL" clId="{619CD26C-9DE7-42BF-A188-D04945F9B698}" dt="2022-09-19T03:25:47.579" v="270"/>
        <pc:sldMkLst>
          <pc:docMk/>
          <pc:sldMk cId="698677794" sldId="308"/>
        </pc:sldMkLst>
        <pc:spChg chg="mod">
          <ac:chgData name="Pip Newman" userId="bf5a81db-137e-4332-bcf2-a487683fb8c0" providerId="ADAL" clId="{619CD26C-9DE7-42BF-A188-D04945F9B698}" dt="2022-09-19T03:25:25.212" v="264" actId="14100"/>
          <ac:spMkLst>
            <pc:docMk/>
            <pc:sldMk cId="698677794" sldId="308"/>
            <ac:spMk id="3" creationId="{5748416E-300C-4AAD-93BA-8926F4DB3515}"/>
          </ac:spMkLst>
        </pc:spChg>
        <pc:picChg chg="add mod">
          <ac:chgData name="Pip Newman" userId="bf5a81db-137e-4332-bcf2-a487683fb8c0" providerId="ADAL" clId="{619CD26C-9DE7-42BF-A188-D04945F9B698}" dt="2022-09-19T03:25:35.992" v="268" actId="1076"/>
          <ac:picMkLst>
            <pc:docMk/>
            <pc:sldMk cId="698677794" sldId="308"/>
            <ac:picMk id="2" creationId="{A0530F23-E2A4-4CB0-9160-8FB7B1E0702C}"/>
          </ac:picMkLst>
        </pc:picChg>
        <pc:picChg chg="del">
          <ac:chgData name="Pip Newman" userId="bf5a81db-137e-4332-bcf2-a487683fb8c0" providerId="ADAL" clId="{619CD26C-9DE7-42BF-A188-D04945F9B698}" dt="2022-09-19T03:22:44.120" v="197" actId="478"/>
          <ac:picMkLst>
            <pc:docMk/>
            <pc:sldMk cId="698677794" sldId="308"/>
            <ac:picMk id="4" creationId="{0F32EF52-4CE3-4417-B5DB-F1CD5B2E7E26}"/>
          </ac:picMkLst>
        </pc:picChg>
      </pc:sldChg>
      <pc:sldChg chg="addSp delSp modSp add mod">
        <pc:chgData name="Pip Newman" userId="bf5a81db-137e-4332-bcf2-a487683fb8c0" providerId="ADAL" clId="{619CD26C-9DE7-42BF-A188-D04945F9B698}" dt="2022-09-19T03:31:13.235" v="295" actId="113"/>
        <pc:sldMkLst>
          <pc:docMk/>
          <pc:sldMk cId="3212025384" sldId="309"/>
        </pc:sldMkLst>
        <pc:spChg chg="mod">
          <ac:chgData name="Pip Newman" userId="bf5a81db-137e-4332-bcf2-a487683fb8c0" providerId="ADAL" clId="{619CD26C-9DE7-42BF-A188-D04945F9B698}" dt="2022-09-19T03:31:13.235" v="295" actId="113"/>
          <ac:spMkLst>
            <pc:docMk/>
            <pc:sldMk cId="3212025384" sldId="309"/>
            <ac:spMk id="3" creationId="{D6922A06-4FA2-4B6E-9AF6-22806CF6A7C2}"/>
          </ac:spMkLst>
        </pc:spChg>
        <pc:picChg chg="del">
          <ac:chgData name="Pip Newman" userId="bf5a81db-137e-4332-bcf2-a487683fb8c0" providerId="ADAL" clId="{619CD26C-9DE7-42BF-A188-D04945F9B698}" dt="2022-09-19T03:29:42.103" v="275" actId="478"/>
          <ac:picMkLst>
            <pc:docMk/>
            <pc:sldMk cId="3212025384" sldId="309"/>
            <ac:picMk id="2" creationId="{12DFD9DC-F00B-48C6-A0FD-AF9CC767A364}"/>
          </ac:picMkLst>
        </pc:picChg>
        <pc:picChg chg="add mod">
          <ac:chgData name="Pip Newman" userId="bf5a81db-137e-4332-bcf2-a487683fb8c0" providerId="ADAL" clId="{619CD26C-9DE7-42BF-A188-D04945F9B698}" dt="2022-09-19T03:29:46.841" v="277" actId="1076"/>
          <ac:picMkLst>
            <pc:docMk/>
            <pc:sldMk cId="3212025384" sldId="309"/>
            <ac:picMk id="4" creationId="{E4E5872B-51D7-4458-81E7-C934B85E754B}"/>
          </ac:picMkLst>
        </pc:picChg>
        <pc:picChg chg="add mod">
          <ac:chgData name="Pip Newman" userId="bf5a81db-137e-4332-bcf2-a487683fb8c0" providerId="ADAL" clId="{619CD26C-9DE7-42BF-A188-D04945F9B698}" dt="2022-09-19T03:30:12.098" v="282" actId="1076"/>
          <ac:picMkLst>
            <pc:docMk/>
            <pc:sldMk cId="3212025384" sldId="309"/>
            <ac:picMk id="5" creationId="{A33E077A-9851-463B-ABE5-F688664AB31C}"/>
          </ac:picMkLst>
        </pc:picChg>
      </pc:sldChg>
      <pc:sldChg chg="add del">
        <pc:chgData name="Pip Newman" userId="bf5a81db-137e-4332-bcf2-a487683fb8c0" providerId="ADAL" clId="{619CD26C-9DE7-42BF-A188-D04945F9B698}" dt="2022-09-19T03:33:18.319" v="298" actId="47"/>
        <pc:sldMkLst>
          <pc:docMk/>
          <pc:sldMk cId="2936469570" sldId="310"/>
        </pc:sldMkLst>
      </pc:sldChg>
      <pc:sldChg chg="add del">
        <pc:chgData name="Pip Newman" userId="bf5a81db-137e-4332-bcf2-a487683fb8c0" providerId="ADAL" clId="{619CD26C-9DE7-42BF-A188-D04945F9B698}" dt="2022-09-19T03:33:20.174" v="299" actId="47"/>
        <pc:sldMkLst>
          <pc:docMk/>
          <pc:sldMk cId="2594317696" sldId="311"/>
        </pc:sldMkLst>
      </pc:sldChg>
      <pc:sldChg chg="add del">
        <pc:chgData name="Pip Newman" userId="bf5a81db-137e-4332-bcf2-a487683fb8c0" providerId="ADAL" clId="{619CD26C-9DE7-42BF-A188-D04945F9B698}" dt="2022-09-19T03:33:22.271" v="300" actId="47"/>
        <pc:sldMkLst>
          <pc:docMk/>
          <pc:sldMk cId="1896803788" sldId="312"/>
        </pc:sldMkLst>
      </pc:sldChg>
      <pc:sldChg chg="add del">
        <pc:chgData name="Pip Newman" userId="bf5a81db-137e-4332-bcf2-a487683fb8c0" providerId="ADAL" clId="{619CD26C-9DE7-42BF-A188-D04945F9B698}" dt="2022-09-19T03:33:23.045" v="301" actId="47"/>
        <pc:sldMkLst>
          <pc:docMk/>
          <pc:sldMk cId="3980097885" sldId="313"/>
        </pc:sldMkLst>
      </pc:sldChg>
      <pc:sldChg chg="add del">
        <pc:chgData name="Pip Newman" userId="bf5a81db-137e-4332-bcf2-a487683fb8c0" providerId="ADAL" clId="{619CD26C-9DE7-42BF-A188-D04945F9B698}" dt="2022-09-19T03:33:24.603" v="302" actId="47"/>
        <pc:sldMkLst>
          <pc:docMk/>
          <pc:sldMk cId="2834491598" sldId="314"/>
        </pc:sldMkLst>
      </pc:sldChg>
      <pc:sldChg chg="add del">
        <pc:chgData name="Pip Newman" userId="bf5a81db-137e-4332-bcf2-a487683fb8c0" providerId="ADAL" clId="{619CD26C-9DE7-42BF-A188-D04945F9B698}" dt="2022-09-19T03:33:25.500" v="303" actId="47"/>
        <pc:sldMkLst>
          <pc:docMk/>
          <pc:sldMk cId="438701368" sldId="315"/>
        </pc:sldMkLst>
      </pc:sldChg>
      <pc:sldChg chg="add del">
        <pc:chgData name="Pip Newman" userId="bf5a81db-137e-4332-bcf2-a487683fb8c0" providerId="ADAL" clId="{619CD26C-9DE7-42BF-A188-D04945F9B698}" dt="2022-09-19T03:33:26.297" v="304" actId="47"/>
        <pc:sldMkLst>
          <pc:docMk/>
          <pc:sldMk cId="3258388243" sldId="316"/>
        </pc:sldMkLst>
      </pc:sldChg>
      <pc:sldChg chg="add del">
        <pc:chgData name="Pip Newman" userId="bf5a81db-137e-4332-bcf2-a487683fb8c0" providerId="ADAL" clId="{619CD26C-9DE7-42BF-A188-D04945F9B698}" dt="2022-09-19T03:33:27.384" v="305" actId="47"/>
        <pc:sldMkLst>
          <pc:docMk/>
          <pc:sldMk cId="215383304" sldId="317"/>
        </pc:sldMkLst>
      </pc:sldChg>
      <pc:sldChg chg="add del">
        <pc:chgData name="Pip Newman" userId="bf5a81db-137e-4332-bcf2-a487683fb8c0" providerId="ADAL" clId="{619CD26C-9DE7-42BF-A188-D04945F9B698}" dt="2022-09-19T03:33:28.200" v="306" actId="47"/>
        <pc:sldMkLst>
          <pc:docMk/>
          <pc:sldMk cId="1017205713" sldId="318"/>
        </pc:sldMkLst>
      </pc:sldChg>
      <pc:sldChg chg="add del">
        <pc:chgData name="Pip Newman" userId="bf5a81db-137e-4332-bcf2-a487683fb8c0" providerId="ADAL" clId="{619CD26C-9DE7-42BF-A188-D04945F9B698}" dt="2022-09-19T03:33:28.921" v="307" actId="47"/>
        <pc:sldMkLst>
          <pc:docMk/>
          <pc:sldMk cId="3238298270" sldId="319"/>
        </pc:sldMkLst>
      </pc:sldChg>
      <pc:sldChg chg="add del">
        <pc:chgData name="Pip Newman" userId="bf5a81db-137e-4332-bcf2-a487683fb8c0" providerId="ADAL" clId="{619CD26C-9DE7-42BF-A188-D04945F9B698}" dt="2022-09-19T03:33:29.594" v="308" actId="47"/>
        <pc:sldMkLst>
          <pc:docMk/>
          <pc:sldMk cId="1436893408" sldId="320"/>
        </pc:sldMkLst>
      </pc:sldChg>
      <pc:sldChg chg="add del">
        <pc:chgData name="Pip Newman" userId="bf5a81db-137e-4332-bcf2-a487683fb8c0" providerId="ADAL" clId="{619CD26C-9DE7-42BF-A188-D04945F9B698}" dt="2022-09-19T03:33:31.548" v="309" actId="47"/>
        <pc:sldMkLst>
          <pc:docMk/>
          <pc:sldMk cId="2172919062" sldId="321"/>
        </pc:sldMkLst>
      </pc:sldChg>
      <pc:sldChg chg="add del">
        <pc:chgData name="Pip Newman" userId="bf5a81db-137e-4332-bcf2-a487683fb8c0" providerId="ADAL" clId="{619CD26C-9DE7-42BF-A188-D04945F9B698}" dt="2022-09-19T03:33:34.240" v="310" actId="47"/>
        <pc:sldMkLst>
          <pc:docMk/>
          <pc:sldMk cId="2189921476" sldId="322"/>
        </pc:sldMkLst>
      </pc:sldChg>
      <pc:sldChg chg="add del">
        <pc:chgData name="Pip Newman" userId="bf5a81db-137e-4332-bcf2-a487683fb8c0" providerId="ADAL" clId="{619CD26C-9DE7-42BF-A188-D04945F9B698}" dt="2022-09-19T03:33:35.022" v="311" actId="47"/>
        <pc:sldMkLst>
          <pc:docMk/>
          <pc:sldMk cId="1071767205" sldId="323"/>
        </pc:sldMkLst>
      </pc:sldChg>
      <pc:sldChg chg="add">
        <pc:chgData name="Pip Newman" userId="bf5a81db-137e-4332-bcf2-a487683fb8c0" providerId="ADAL" clId="{619CD26C-9DE7-42BF-A188-D04945F9B698}" dt="2022-09-19T03:33:12.721" v="297"/>
        <pc:sldMkLst>
          <pc:docMk/>
          <pc:sldMk cId="4241245391" sldId="324"/>
        </pc:sldMkLst>
      </pc:sldChg>
      <pc:sldChg chg="add">
        <pc:chgData name="Pip Newman" userId="bf5a81db-137e-4332-bcf2-a487683fb8c0" providerId="ADAL" clId="{619CD26C-9DE7-42BF-A188-D04945F9B698}" dt="2022-09-19T03:33:12.721" v="297"/>
        <pc:sldMkLst>
          <pc:docMk/>
          <pc:sldMk cId="728240262" sldId="325"/>
        </pc:sldMkLst>
      </pc:sldChg>
      <pc:sldChg chg="addSp delSp modSp add mod ord">
        <pc:chgData name="Pip Newman" userId="bf5a81db-137e-4332-bcf2-a487683fb8c0" providerId="ADAL" clId="{619CD26C-9DE7-42BF-A188-D04945F9B698}" dt="2022-09-19T03:41:47.099" v="372"/>
        <pc:sldMkLst>
          <pc:docMk/>
          <pc:sldMk cId="1620984884" sldId="326"/>
        </pc:sldMkLst>
        <pc:spChg chg="mod">
          <ac:chgData name="Pip Newman" userId="bf5a81db-137e-4332-bcf2-a487683fb8c0" providerId="ADAL" clId="{619CD26C-9DE7-42BF-A188-D04945F9B698}" dt="2022-09-19T03:38:10.851" v="350" actId="255"/>
          <ac:spMkLst>
            <pc:docMk/>
            <pc:sldMk cId="1620984884" sldId="326"/>
            <ac:spMk id="6" creationId="{3F6FE112-4BD7-47A5-A544-BD780CBBA6EA}"/>
          </ac:spMkLst>
        </pc:spChg>
        <pc:picChg chg="add del">
          <ac:chgData name="Pip Newman" userId="bf5a81db-137e-4332-bcf2-a487683fb8c0" providerId="ADAL" clId="{619CD26C-9DE7-42BF-A188-D04945F9B698}" dt="2022-09-19T03:35:46.719" v="316" actId="478"/>
          <ac:picMkLst>
            <pc:docMk/>
            <pc:sldMk cId="1620984884" sldId="326"/>
            <ac:picMk id="3" creationId="{F0851611-E261-4A6D-B0E5-22DB40146AC0}"/>
          </ac:picMkLst>
        </pc:picChg>
        <pc:picChg chg="del">
          <ac:chgData name="Pip Newman" userId="bf5a81db-137e-4332-bcf2-a487683fb8c0" providerId="ADAL" clId="{619CD26C-9DE7-42BF-A188-D04945F9B698}" dt="2022-09-19T03:35:31.328" v="314" actId="478"/>
          <ac:picMkLst>
            <pc:docMk/>
            <pc:sldMk cId="1620984884" sldId="326"/>
            <ac:picMk id="4" creationId="{F2E3E83C-4BE5-4A73-9A9C-EFEAA2E2C564}"/>
          </ac:picMkLst>
        </pc:picChg>
        <pc:picChg chg="add">
          <ac:chgData name="Pip Newman" userId="bf5a81db-137e-4332-bcf2-a487683fb8c0" providerId="ADAL" clId="{619CD26C-9DE7-42BF-A188-D04945F9B698}" dt="2022-09-19T03:36:00.818" v="317"/>
          <ac:picMkLst>
            <pc:docMk/>
            <pc:sldMk cId="1620984884" sldId="326"/>
            <ac:picMk id="5" creationId="{5E040186-7358-4518-B4C3-8B99B6D0AD51}"/>
          </ac:picMkLst>
        </pc:picChg>
      </pc:sldChg>
      <pc:sldChg chg="add del">
        <pc:chgData name="Pip Newman" userId="bf5a81db-137e-4332-bcf2-a487683fb8c0" providerId="ADAL" clId="{619CD26C-9DE7-42BF-A188-D04945F9B698}" dt="2022-09-19T03:33:45.493" v="312" actId="47"/>
        <pc:sldMkLst>
          <pc:docMk/>
          <pc:sldMk cId="2957728766" sldId="326"/>
        </pc:sldMkLst>
      </pc:sldChg>
      <pc:sldChg chg="addSp delSp modSp add mod ord">
        <pc:chgData name="Pip Newman" userId="bf5a81db-137e-4332-bcf2-a487683fb8c0" providerId="ADAL" clId="{619CD26C-9DE7-42BF-A188-D04945F9B698}" dt="2022-09-19T03:41:48.865" v="374"/>
        <pc:sldMkLst>
          <pc:docMk/>
          <pc:sldMk cId="1097745541" sldId="327"/>
        </pc:sldMkLst>
        <pc:spChg chg="mod">
          <ac:chgData name="Pip Newman" userId="bf5a81db-137e-4332-bcf2-a487683fb8c0" providerId="ADAL" clId="{619CD26C-9DE7-42BF-A188-D04945F9B698}" dt="2022-09-19T03:41:38.606" v="370" actId="14100"/>
          <ac:spMkLst>
            <pc:docMk/>
            <pc:sldMk cId="1097745541" sldId="327"/>
            <ac:spMk id="6" creationId="{3F6FE112-4BD7-47A5-A544-BD780CBBA6EA}"/>
          </ac:spMkLst>
        </pc:spChg>
        <pc:picChg chg="del">
          <ac:chgData name="Pip Newman" userId="bf5a81db-137e-4332-bcf2-a487683fb8c0" providerId="ADAL" clId="{619CD26C-9DE7-42BF-A188-D04945F9B698}" dt="2022-09-19T03:39:45.585" v="352" actId="478"/>
          <ac:picMkLst>
            <pc:docMk/>
            <pc:sldMk cId="1097745541" sldId="327"/>
            <ac:picMk id="5" creationId="{5E040186-7358-4518-B4C3-8B99B6D0AD51}"/>
          </ac:picMkLst>
        </pc:picChg>
        <pc:picChg chg="add mod">
          <ac:chgData name="Pip Newman" userId="bf5a81db-137e-4332-bcf2-a487683fb8c0" providerId="ADAL" clId="{619CD26C-9DE7-42BF-A188-D04945F9B698}" dt="2022-09-19T03:39:56.575" v="357" actId="1076"/>
          <ac:picMkLst>
            <pc:docMk/>
            <pc:sldMk cId="1097745541" sldId="327"/>
            <ac:picMk id="2050" creationId="{28B91821-7946-4530-8455-A3F482F72F78}"/>
          </ac:picMkLst>
        </pc:picChg>
      </pc:sldChg>
      <pc:sldMasterChg chg="add addSldLayout">
        <pc:chgData name="Pip Newman" userId="bf5a81db-137e-4332-bcf2-a487683fb8c0" providerId="ADAL" clId="{619CD26C-9DE7-42BF-A188-D04945F9B698}" dt="2022-09-19T03:33:12.705" v="296" actId="27028"/>
        <pc:sldMasterMkLst>
          <pc:docMk/>
          <pc:sldMasterMk cId="3159431145" sldId="2147483648"/>
        </pc:sldMasterMkLst>
        <pc:sldLayoutChg chg="add">
          <pc:chgData name="Pip Newman" userId="bf5a81db-137e-4332-bcf2-a487683fb8c0" providerId="ADAL" clId="{619CD26C-9DE7-42BF-A188-D04945F9B698}" dt="2022-09-19T03:33:12.705" v="296" actId="27028"/>
          <pc:sldLayoutMkLst>
            <pc:docMk/>
            <pc:sldMasterMk cId="3159431145" sldId="2147483648"/>
            <pc:sldLayoutMk cId="4848000" sldId="2147483649"/>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4254721938" sldId="2147483650"/>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3034282191" sldId="2147483651"/>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2664034214" sldId="2147483652"/>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1616293197" sldId="2147483653"/>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929741718" sldId="2147483654"/>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144412637" sldId="2147483655"/>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1414068428" sldId="2147483656"/>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299686457" sldId="2147483657"/>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4050838853" sldId="2147483658"/>
          </pc:sldLayoutMkLst>
        </pc:sldLayoutChg>
        <pc:sldLayoutChg chg="add">
          <pc:chgData name="Pip Newman" userId="bf5a81db-137e-4332-bcf2-a487683fb8c0" providerId="ADAL" clId="{619CD26C-9DE7-42BF-A188-D04945F9B698}" dt="2022-09-19T03:33:12.705" v="296" actId="27028"/>
          <pc:sldLayoutMkLst>
            <pc:docMk/>
            <pc:sldMasterMk cId="3159431145" sldId="2147483648"/>
            <pc:sldLayoutMk cId="3423001394" sldId="2147483659"/>
          </pc:sldLayoutMkLst>
        </pc:sldLayoutChg>
      </pc:sldMasterChg>
      <pc:sldMasterChg chg="replId modSldLayout">
        <pc:chgData name="Pip Newman" userId="bf5a81db-137e-4332-bcf2-a487683fb8c0" providerId="ADAL" clId="{619CD26C-9DE7-42BF-A188-D04945F9B698}" dt="2022-09-19T03:33:12.705" v="296" actId="27028"/>
        <pc:sldMasterMkLst>
          <pc:docMk/>
          <pc:sldMasterMk cId="489545400" sldId="2147483660"/>
        </pc:sldMasterMkLst>
        <pc:sldLayoutChg chg="replId">
          <pc:chgData name="Pip Newman" userId="bf5a81db-137e-4332-bcf2-a487683fb8c0" providerId="ADAL" clId="{619CD26C-9DE7-42BF-A188-D04945F9B698}" dt="2022-09-19T03:33:12.705" v="296" actId="27028"/>
          <pc:sldLayoutMkLst>
            <pc:docMk/>
            <pc:sldMasterMk cId="489545400" sldId="2147483660"/>
            <pc:sldLayoutMk cId="3779155191" sldId="2147483661"/>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4212830123" sldId="2147483662"/>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1524719232" sldId="2147483663"/>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4207713608" sldId="2147483664"/>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1399748644" sldId="2147483665"/>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1005190093" sldId="2147483666"/>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3944175474" sldId="2147483667"/>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2202130521" sldId="2147483668"/>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4170983424" sldId="2147483669"/>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3290073298" sldId="2147483670"/>
          </pc:sldLayoutMkLst>
        </pc:sldLayoutChg>
        <pc:sldLayoutChg chg="replId">
          <pc:chgData name="Pip Newman" userId="bf5a81db-137e-4332-bcf2-a487683fb8c0" providerId="ADAL" clId="{619CD26C-9DE7-42BF-A188-D04945F9B698}" dt="2022-09-19T03:33:12.705" v="296" actId="27028"/>
          <pc:sldLayoutMkLst>
            <pc:docMk/>
            <pc:sldMasterMk cId="489545400" sldId="2147483660"/>
            <pc:sldLayoutMk cId="1981242802" sldId="2147483671"/>
          </pc:sldLayoutMkLst>
        </pc:sldLayoutChg>
      </pc:sldMasterChg>
    </pc:docChg>
  </pc:docChgLst>
  <pc:docChgLst>
    <pc:chgData name="Pip Newman" userId="bf5a81db-137e-4332-bcf2-a487683fb8c0" providerId="ADAL" clId="{0114D3F0-068F-4A19-8999-94BAAF02C341}"/>
    <pc:docChg chg="custSel modSld">
      <pc:chgData name="Pip Newman" userId="bf5a81db-137e-4332-bcf2-a487683fb8c0" providerId="ADAL" clId="{0114D3F0-068F-4A19-8999-94BAAF02C341}" dt="2023-09-14T03:17:18.795" v="11" actId="5793"/>
      <pc:docMkLst>
        <pc:docMk/>
      </pc:docMkLst>
      <pc:sldChg chg="modSp mod">
        <pc:chgData name="Pip Newman" userId="bf5a81db-137e-4332-bcf2-a487683fb8c0" providerId="ADAL" clId="{0114D3F0-068F-4A19-8999-94BAAF02C341}" dt="2023-09-14T03:17:18.795" v="11" actId="5793"/>
        <pc:sldMkLst>
          <pc:docMk/>
          <pc:sldMk cId="2131101525" sldId="256"/>
        </pc:sldMkLst>
        <pc:spChg chg="mod">
          <ac:chgData name="Pip Newman" userId="bf5a81db-137e-4332-bcf2-a487683fb8c0" providerId="ADAL" clId="{0114D3F0-068F-4A19-8999-94BAAF02C341}" dt="2023-09-14T03:17:18.795" v="11" actId="5793"/>
          <ac:spMkLst>
            <pc:docMk/>
            <pc:sldMk cId="2131101525" sldId="256"/>
            <ac:spMk id="3" creationId="{499FA366-0650-495B-BEA3-15A13808B1A6}"/>
          </ac:spMkLst>
        </pc:spChg>
        <pc:spChg chg="mod">
          <ac:chgData name="Pip Newman" userId="bf5a81db-137e-4332-bcf2-a487683fb8c0" providerId="ADAL" clId="{0114D3F0-068F-4A19-8999-94BAAF02C341}" dt="2023-09-14T03:17:06.731" v="1" actId="20577"/>
          <ac:spMkLst>
            <pc:docMk/>
            <pc:sldMk cId="2131101525" sldId="256"/>
            <ac:spMk id="4" creationId="{0D0C3E53-7B7C-4231-BDF2-903240063E3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56DD-5A66-46A5-8D6E-0926E09859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EE861180-7AC0-4324-8B43-B0745947FE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BEDCF1B-1FA0-4040-9E3A-561F8B94E11B}"/>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5" name="Footer Placeholder 4">
            <a:extLst>
              <a:ext uri="{FF2B5EF4-FFF2-40B4-BE49-F238E27FC236}">
                <a16:creationId xmlns:a16="http://schemas.microsoft.com/office/drawing/2014/main" id="{24C602CE-C142-4A3C-9381-F95FB0C93A9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40FD11D-3D0F-427D-A93F-2BCFC0CFBD73}"/>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377915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B57A-D54B-4CCB-8AA3-825257719C1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A1C554A-09D3-4FB9-88C0-E2DB6D1A55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30226B5-AF54-4767-933C-7A6BF0555D34}"/>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5" name="Footer Placeholder 4">
            <a:extLst>
              <a:ext uri="{FF2B5EF4-FFF2-40B4-BE49-F238E27FC236}">
                <a16:creationId xmlns:a16="http://schemas.microsoft.com/office/drawing/2014/main" id="{2DBFCBB6-C8E5-48FF-A897-2967947D881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BF2173B-7AD3-40F5-A2E6-779EB03D23D5}"/>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329007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66D0AC-1366-4345-A2F3-618504AB17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3FD59A3-D79F-4D9A-A1F4-B66A1341E7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F28B403-D397-4A64-88CA-943599312612}"/>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5" name="Footer Placeholder 4">
            <a:extLst>
              <a:ext uri="{FF2B5EF4-FFF2-40B4-BE49-F238E27FC236}">
                <a16:creationId xmlns:a16="http://schemas.microsoft.com/office/drawing/2014/main" id="{F84118BE-191C-4A64-A339-16EB1A6050D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53B5918-5B9B-4242-90B9-7C188A07AAA8}"/>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198124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4165-BDB3-45E0-936A-1C75156CF5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58019E4-D10E-4007-BA2F-5BF76CF9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8EEC1B2-9E55-4F7E-9F51-EE3F5DC3334C}"/>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5" name="Footer Placeholder 4">
            <a:extLst>
              <a:ext uri="{FF2B5EF4-FFF2-40B4-BE49-F238E27FC236}">
                <a16:creationId xmlns:a16="http://schemas.microsoft.com/office/drawing/2014/main" id="{3ADF07B0-F38B-4A41-B8CF-74D9B142792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0E1B793-1FE4-41F8-9535-7B069FCEAD1F}"/>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4848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B65A-5690-4476-B2F8-C52FBDA23B6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FBF809C-2CB5-48E9-AFFA-5870E38B2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55F1756-D23A-426C-B103-E68DF5D9A0BE}"/>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5" name="Footer Placeholder 4">
            <a:extLst>
              <a:ext uri="{FF2B5EF4-FFF2-40B4-BE49-F238E27FC236}">
                <a16:creationId xmlns:a16="http://schemas.microsoft.com/office/drawing/2014/main" id="{BA181AA4-D264-41AC-B744-778BFA65876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134B067-3465-4C31-8DF8-3BCAAED8C9E4}"/>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4254721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5CBD-E8C8-4B5F-8E21-7ACE81A2E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197991B-31A7-4FC9-8A46-F7D413B74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2FAD30-43E0-4B86-9221-BE5F24B1C4E8}"/>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5" name="Footer Placeholder 4">
            <a:extLst>
              <a:ext uri="{FF2B5EF4-FFF2-40B4-BE49-F238E27FC236}">
                <a16:creationId xmlns:a16="http://schemas.microsoft.com/office/drawing/2014/main" id="{EDCBFCFB-E0ED-44EE-A733-B546F1863F4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6C88381-816E-4771-BA89-308C064CCC36}"/>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303428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EA03-C4A7-4182-9901-06EF7EB4CEE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EE6C56E-8542-48D5-8AE4-5D99EEDFE3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1B3A43D-9B07-4AF8-9E5B-6523A5BEA3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B4F9F3B6-1B48-467B-A0E1-5147B77808F4}"/>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6" name="Footer Placeholder 5">
            <a:extLst>
              <a:ext uri="{FF2B5EF4-FFF2-40B4-BE49-F238E27FC236}">
                <a16:creationId xmlns:a16="http://schemas.microsoft.com/office/drawing/2014/main" id="{53A5CF65-AF24-4893-8695-C6D1939087F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B7CF9AD-1363-4D3F-8996-977AB0803FF6}"/>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2664034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6FAC-A5D2-4395-9B45-3FB6502A006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399F86D-ED37-4E6B-B204-16A47E3F7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99719B-1DC5-44EA-AF35-DD855320B5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A0287BFD-9252-4200-AEBA-E5234A81C0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56ED8-0A36-4B70-A186-13DB3B47D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26E280F0-B256-4D52-84F6-43F01D90EBD2}"/>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8" name="Footer Placeholder 7">
            <a:extLst>
              <a:ext uri="{FF2B5EF4-FFF2-40B4-BE49-F238E27FC236}">
                <a16:creationId xmlns:a16="http://schemas.microsoft.com/office/drawing/2014/main" id="{1D4A4CD2-0806-4A51-8E76-7987EC42A4B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0427D7A-C691-4625-9C5A-C383963926A8}"/>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161629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EA2B-8B97-43B0-86AA-37C0236074A0}"/>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EFBCD6D1-C4F1-4482-A7C3-E200C9EF6413}"/>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4" name="Footer Placeholder 3">
            <a:extLst>
              <a:ext uri="{FF2B5EF4-FFF2-40B4-BE49-F238E27FC236}">
                <a16:creationId xmlns:a16="http://schemas.microsoft.com/office/drawing/2014/main" id="{8540E7B9-618C-4B4E-B62D-AEE5386F35C9}"/>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F453A142-7257-4230-8584-938DB722D398}"/>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929741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CA6F8-538C-4D66-9808-58C32E207E91}"/>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3" name="Footer Placeholder 2">
            <a:extLst>
              <a:ext uri="{FF2B5EF4-FFF2-40B4-BE49-F238E27FC236}">
                <a16:creationId xmlns:a16="http://schemas.microsoft.com/office/drawing/2014/main" id="{8A5F2DE8-4552-47ED-B81A-373440A7622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BCC1663F-F7DA-4B84-919D-A9735DAA5ED1}"/>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144412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85B5-8CA2-47AA-AA33-55B03B845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AEC5A39-E6B4-48B2-8013-48471E4E5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2939B92-1ACB-43C6-888B-094698089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BC323-CBD8-4AC1-9F4C-8A29EE59C687}"/>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6" name="Footer Placeholder 5">
            <a:extLst>
              <a:ext uri="{FF2B5EF4-FFF2-40B4-BE49-F238E27FC236}">
                <a16:creationId xmlns:a16="http://schemas.microsoft.com/office/drawing/2014/main" id="{77CE50F1-C943-4B96-BCFC-12C921A0BA1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84740A3-2916-4AF0-B98A-4E57A6E82AFB}"/>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141406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A307-4B67-49C1-93D2-7091A69BF37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73AC828-BA68-4CB9-B4D3-5F09F65E05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F15D1C1-4C56-4433-AB1B-3F0E2B78D9D7}"/>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5" name="Footer Placeholder 4">
            <a:extLst>
              <a:ext uri="{FF2B5EF4-FFF2-40B4-BE49-F238E27FC236}">
                <a16:creationId xmlns:a16="http://schemas.microsoft.com/office/drawing/2014/main" id="{39F01CF4-72A4-49A5-BCB8-B3CE41803A5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593CCF9-88AC-4A34-8662-A11A3D9787FC}"/>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4212830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1114-517C-42C1-932C-90F0C7144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6D2262A-BAF8-4C1E-B917-FA740A924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3B88FCB-F0DD-49A7-B841-67732FDA1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7A353-9EE8-4C85-8673-7A8FEA632035}"/>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6" name="Footer Placeholder 5">
            <a:extLst>
              <a:ext uri="{FF2B5EF4-FFF2-40B4-BE49-F238E27FC236}">
                <a16:creationId xmlns:a16="http://schemas.microsoft.com/office/drawing/2014/main" id="{CA941C3A-CE68-491D-9B55-ABA3B631B7B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27C3C17-54FC-4402-9F5B-837E6A6A99FF}"/>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29968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FA3C-AC4B-4553-8A5D-410BA59C121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8ECD933-4407-463B-808B-189A97FA66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153F6DE-310D-4400-91DA-2AE160FBBAC8}"/>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5" name="Footer Placeholder 4">
            <a:extLst>
              <a:ext uri="{FF2B5EF4-FFF2-40B4-BE49-F238E27FC236}">
                <a16:creationId xmlns:a16="http://schemas.microsoft.com/office/drawing/2014/main" id="{85FBF313-EF93-4D47-ADED-27BB24C534F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7054DB7-FF17-472E-9040-A548E7E93A8A}"/>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4050838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C8191-5B99-43C6-A661-E71AF6E9BB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5664186-A554-4E63-AC66-14A63A15D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6D69EF9-888A-4B10-88B2-6230A93E8C78}"/>
              </a:ext>
            </a:extLst>
          </p:cNvPr>
          <p:cNvSpPr>
            <a:spLocks noGrp="1"/>
          </p:cNvSpPr>
          <p:nvPr>
            <p:ph type="dt" sz="half" idx="10"/>
          </p:nvPr>
        </p:nvSpPr>
        <p:spPr/>
        <p:txBody>
          <a:bodyPr/>
          <a:lstStyle/>
          <a:p>
            <a:fld id="{C92CF01E-AB1F-4367-B4FC-9AEC1EF1A0DC}" type="datetimeFigureOut">
              <a:rPr lang="en-NZ" smtClean="0"/>
              <a:t>14/09/2023</a:t>
            </a:fld>
            <a:endParaRPr lang="en-NZ"/>
          </a:p>
        </p:txBody>
      </p:sp>
      <p:sp>
        <p:nvSpPr>
          <p:cNvPr id="5" name="Footer Placeholder 4">
            <a:extLst>
              <a:ext uri="{FF2B5EF4-FFF2-40B4-BE49-F238E27FC236}">
                <a16:creationId xmlns:a16="http://schemas.microsoft.com/office/drawing/2014/main" id="{50BF4A96-2693-4167-A44E-2B64A76ABB6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FCD20EF-6FE0-48A5-8553-121983B5A2A7}"/>
              </a:ext>
            </a:extLst>
          </p:cNvPr>
          <p:cNvSpPr>
            <a:spLocks noGrp="1"/>
          </p:cNvSpPr>
          <p:nvPr>
            <p:ph type="sldNum" sz="quarter" idx="12"/>
          </p:nvPr>
        </p:nvSpPr>
        <p:spPr/>
        <p:txBody>
          <a:bodyPr/>
          <a:lstStyle/>
          <a:p>
            <a:fld id="{77A97826-039B-4D63-B83C-C9DA4BEB5922}" type="slidenum">
              <a:rPr lang="en-NZ" smtClean="0"/>
              <a:t>‹#›</a:t>
            </a:fld>
            <a:endParaRPr lang="en-NZ"/>
          </a:p>
        </p:txBody>
      </p:sp>
    </p:spTree>
    <p:extLst>
      <p:ext uri="{BB962C8B-B14F-4D97-AF65-F5344CB8AC3E}">
        <p14:creationId xmlns:p14="http://schemas.microsoft.com/office/powerpoint/2010/main" val="342300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B38F-A564-45B8-80B4-3A4AC64D26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4C32F90-2C81-4441-9B86-0762265F8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F291A7-FA88-47F6-9C39-3ADEE4EAC6F3}"/>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5" name="Footer Placeholder 4">
            <a:extLst>
              <a:ext uri="{FF2B5EF4-FFF2-40B4-BE49-F238E27FC236}">
                <a16:creationId xmlns:a16="http://schemas.microsoft.com/office/drawing/2014/main" id="{B81A4157-B077-43B3-818A-ED81381186E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66DFD37-FC4E-49DF-BF6D-94A973A17FC8}"/>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152471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87BD-6CD9-4ED4-8E73-2F6F213D43C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B7BB9C5-B3D1-4D43-8BFA-31A2957350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7753018-D0D6-4041-83DD-F265ACDDAB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FEA27D1-96B6-4594-AC65-73F3799B4830}"/>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6" name="Footer Placeholder 5">
            <a:extLst>
              <a:ext uri="{FF2B5EF4-FFF2-40B4-BE49-F238E27FC236}">
                <a16:creationId xmlns:a16="http://schemas.microsoft.com/office/drawing/2014/main" id="{70D68E5C-A991-44A8-880A-1372CB9EF8F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D3ECA27-3351-4652-A111-79145EDCC5F5}"/>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420771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95CDE-8E86-4C52-8322-0409712DEE6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85C8A0D-6F2B-4B50-BDEF-C10EFFFC21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5F658F-0811-413B-ADAA-65C8104A1D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B7AE8C5-C638-4736-B4BA-99C1E24DA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C0EC40-4BE6-49EF-9C68-176CEE7A4B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7D1FAC4-1E4D-4498-9031-1AF257223CD3}"/>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8" name="Footer Placeholder 7">
            <a:extLst>
              <a:ext uri="{FF2B5EF4-FFF2-40B4-BE49-F238E27FC236}">
                <a16:creationId xmlns:a16="http://schemas.microsoft.com/office/drawing/2014/main" id="{E4A1F8FE-A247-4E12-A5D2-C534835BF35F}"/>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4319313B-28C7-42FD-A071-219E7A3F1404}"/>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139974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3210-9BF2-4B31-BC0C-65A51A20250B}"/>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B2BA2E7-DA11-43CE-8EFB-8D64A8803B66}"/>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4" name="Footer Placeholder 3">
            <a:extLst>
              <a:ext uri="{FF2B5EF4-FFF2-40B4-BE49-F238E27FC236}">
                <a16:creationId xmlns:a16="http://schemas.microsoft.com/office/drawing/2014/main" id="{211670D5-34D0-4877-89A1-BA85880ADE93}"/>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FA6D6F88-6F16-4920-B374-9925AB09E9B6}"/>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100519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C8E38-12C2-44C7-B6BF-427BF6F2330F}"/>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3" name="Footer Placeholder 2">
            <a:extLst>
              <a:ext uri="{FF2B5EF4-FFF2-40B4-BE49-F238E27FC236}">
                <a16:creationId xmlns:a16="http://schemas.microsoft.com/office/drawing/2014/main" id="{2575EBEC-3CE2-4167-89D5-3427254F837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3E7E917-B4FB-4AEC-9BEA-AF3CB22DE9B0}"/>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394417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CC6B-586A-4F15-9CBC-027E8EDE3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CD82016-0674-464B-9E75-0DE6027DB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AC66B357-FA42-4D2F-974D-0975CC263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47570-7A0E-4EC2-8463-EE5AFED48634}"/>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6" name="Footer Placeholder 5">
            <a:extLst>
              <a:ext uri="{FF2B5EF4-FFF2-40B4-BE49-F238E27FC236}">
                <a16:creationId xmlns:a16="http://schemas.microsoft.com/office/drawing/2014/main" id="{D6C5EF42-1F96-4891-B4B4-265541A0877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5A05A40-735B-40E4-BED5-C101D3A85840}"/>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220213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5A20-8C40-45FA-85B8-CC8634B4A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5F1DCEB-95BD-4456-8837-8B5B9A8959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88A9347-2A5A-4C6D-9D79-EED4D61BD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29E002-02B8-4871-9C42-DB083D30154E}"/>
              </a:ext>
            </a:extLst>
          </p:cNvPr>
          <p:cNvSpPr>
            <a:spLocks noGrp="1"/>
          </p:cNvSpPr>
          <p:nvPr>
            <p:ph type="dt" sz="half" idx="10"/>
          </p:nvPr>
        </p:nvSpPr>
        <p:spPr/>
        <p:txBody>
          <a:bodyPr/>
          <a:lstStyle/>
          <a:p>
            <a:fld id="{C204A829-1413-42DD-B470-026A39B62979}" type="datetimeFigureOut">
              <a:rPr lang="en-NZ" smtClean="0"/>
              <a:t>14/09/2023</a:t>
            </a:fld>
            <a:endParaRPr lang="en-NZ"/>
          </a:p>
        </p:txBody>
      </p:sp>
      <p:sp>
        <p:nvSpPr>
          <p:cNvPr id="6" name="Footer Placeholder 5">
            <a:extLst>
              <a:ext uri="{FF2B5EF4-FFF2-40B4-BE49-F238E27FC236}">
                <a16:creationId xmlns:a16="http://schemas.microsoft.com/office/drawing/2014/main" id="{3F89A1E8-9ED1-4CAF-9B93-3EF7144E1A0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9548E99-57C9-4CD7-A256-CA539A57B5DD}"/>
              </a:ext>
            </a:extLst>
          </p:cNvPr>
          <p:cNvSpPr>
            <a:spLocks noGrp="1"/>
          </p:cNvSpPr>
          <p:nvPr>
            <p:ph type="sldNum" sz="quarter" idx="12"/>
          </p:nvPr>
        </p:nvSpPr>
        <p:spPr/>
        <p:txBody>
          <a:bodyPr/>
          <a:lstStyle/>
          <a:p>
            <a:fld id="{D5B0933B-B7A0-4FA5-87F1-106E0F1BFB60}" type="slidenum">
              <a:rPr lang="en-NZ" smtClean="0"/>
              <a:t>‹#›</a:t>
            </a:fld>
            <a:endParaRPr lang="en-NZ"/>
          </a:p>
        </p:txBody>
      </p:sp>
    </p:spTree>
    <p:extLst>
      <p:ext uri="{BB962C8B-B14F-4D97-AF65-F5344CB8AC3E}">
        <p14:creationId xmlns:p14="http://schemas.microsoft.com/office/powerpoint/2010/main" val="417098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0263F-861D-4928-9A2B-8E7BA821D1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F444442-713B-430A-955A-B8E901CD3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2951804-7775-422B-8771-06E591060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4A829-1413-42DD-B470-026A39B62979}" type="datetimeFigureOut">
              <a:rPr lang="en-NZ" smtClean="0"/>
              <a:t>14/09/2023</a:t>
            </a:fld>
            <a:endParaRPr lang="en-NZ"/>
          </a:p>
        </p:txBody>
      </p:sp>
      <p:sp>
        <p:nvSpPr>
          <p:cNvPr id="5" name="Footer Placeholder 4">
            <a:extLst>
              <a:ext uri="{FF2B5EF4-FFF2-40B4-BE49-F238E27FC236}">
                <a16:creationId xmlns:a16="http://schemas.microsoft.com/office/drawing/2014/main" id="{6FD0D2B3-2795-446B-A12B-B95169419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B3BF9B0D-A1CD-4552-A9B3-079DB733C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0933B-B7A0-4FA5-87F1-106E0F1BFB60}" type="slidenum">
              <a:rPr lang="en-NZ" smtClean="0"/>
              <a:t>‹#›</a:t>
            </a:fld>
            <a:endParaRPr lang="en-NZ"/>
          </a:p>
        </p:txBody>
      </p:sp>
    </p:spTree>
    <p:extLst>
      <p:ext uri="{BB962C8B-B14F-4D97-AF65-F5344CB8AC3E}">
        <p14:creationId xmlns:p14="http://schemas.microsoft.com/office/powerpoint/2010/main" val="489545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631E6-8FD0-4656-8FB0-B6F054C95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04489D0-07DB-40E6-81A8-1145DCF50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9F19D18-6C87-4CA6-9386-C8DC49F32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CF01E-AB1F-4367-B4FC-9AEC1EF1A0DC}" type="datetimeFigureOut">
              <a:rPr lang="en-NZ" smtClean="0"/>
              <a:t>14/09/2023</a:t>
            </a:fld>
            <a:endParaRPr lang="en-NZ"/>
          </a:p>
        </p:txBody>
      </p:sp>
      <p:sp>
        <p:nvSpPr>
          <p:cNvPr id="5" name="Footer Placeholder 4">
            <a:extLst>
              <a:ext uri="{FF2B5EF4-FFF2-40B4-BE49-F238E27FC236}">
                <a16:creationId xmlns:a16="http://schemas.microsoft.com/office/drawing/2014/main" id="{CB019A60-82A8-4C5D-A619-743AD184B4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BAA2D0D-5A22-466F-8AD3-751BA71CD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97826-039B-4D63-B83C-C9DA4BEB5922}" type="slidenum">
              <a:rPr lang="en-NZ" smtClean="0"/>
              <a:t>‹#›</a:t>
            </a:fld>
            <a:endParaRPr lang="en-NZ"/>
          </a:p>
        </p:txBody>
      </p:sp>
    </p:spTree>
    <p:extLst>
      <p:ext uri="{BB962C8B-B14F-4D97-AF65-F5344CB8AC3E}">
        <p14:creationId xmlns:p14="http://schemas.microsoft.com/office/powerpoint/2010/main" val="3159431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e-thinkingthefuture.com/case-studies/a2530-therme-vals-spa-in-switzerland-by-peter-zumtho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koozarch.com/interviews/the-highgate-wake-house/"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medium.com/@Lin_3193620/architectural-history-and-theory-orientations-bb428dde57a6" TargetMode="External"/><Relationship Id="rId2" Type="http://schemas.openxmlformats.org/officeDocument/2006/relationships/hyperlink" Target="https://www.koozarch.com/interviews/the-highgate-wake-house/"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www.presidentsmedals.com/Entry-24881" TargetMode="External"/><Relationship Id="rId2" Type="http://schemas.openxmlformats.org/officeDocument/2006/relationships/hyperlink" Target="http://www.presidentsmedals.com/School-280" TargetMode="Externa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hyperlink" Target="http://www.presidentsmedals.com/showcase/2009/l/2488_08104003709.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irstinarchitecture.co.uk/wp-content/uploads/2018/09/Image-03.jpg" TargetMode="External"/><Relationship Id="rId2" Type="http://schemas.openxmlformats.org/officeDocument/2006/relationships/hyperlink" Target="https://www.firstinarchitecture.co.uk/architectural-model-making-the-guide/" TargetMode="Externa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nstagram.com/models_architecture/" TargetMode="Externa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instagram.com/models_architecture/"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tevenholl.com/project/knowledge-lake-wuhan/"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anfilo.co/2013/12/07/richard-leplastrier/"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arquitecturaviva.com/articles/llamame-glenn-3"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usana-ventura.com/material-experimentatio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susana-ventura.com/material-experimentatio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esearchgate.net/publication/318985526_Architectural_notation_and_design_proces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5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6375-EC8B-499D-8D27-E31F9E97AFD6}"/>
              </a:ext>
            </a:extLst>
          </p:cNvPr>
          <p:cNvSpPr>
            <a:spLocks noGrp="1"/>
          </p:cNvSpPr>
          <p:nvPr>
            <p:ph type="ctrTitle"/>
          </p:nvPr>
        </p:nvSpPr>
        <p:spPr/>
        <p:txBody>
          <a:bodyPr/>
          <a:lstStyle/>
          <a:p>
            <a:r>
              <a:rPr lang="en-NZ" dirty="0">
                <a:solidFill>
                  <a:schemeClr val="bg1"/>
                </a:solidFill>
              </a:rPr>
              <a:t>design process</a:t>
            </a:r>
          </a:p>
        </p:txBody>
      </p:sp>
      <p:sp>
        <p:nvSpPr>
          <p:cNvPr id="3" name="Subtitle 2">
            <a:extLst>
              <a:ext uri="{FF2B5EF4-FFF2-40B4-BE49-F238E27FC236}">
                <a16:creationId xmlns:a16="http://schemas.microsoft.com/office/drawing/2014/main" id="{499FA366-0650-495B-BEA3-15A13808B1A6}"/>
              </a:ext>
            </a:extLst>
          </p:cNvPr>
          <p:cNvSpPr>
            <a:spLocks noGrp="1"/>
          </p:cNvSpPr>
          <p:nvPr>
            <p:ph type="subTitle" idx="1"/>
          </p:nvPr>
        </p:nvSpPr>
        <p:spPr/>
        <p:txBody>
          <a:bodyPr/>
          <a:lstStyle/>
          <a:p>
            <a:r>
              <a:rPr lang="en-NZ" b="1" dirty="0">
                <a:solidFill>
                  <a:schemeClr val="bg1"/>
                </a:solidFill>
              </a:rPr>
              <a:t>Sketches + sketch modelling</a:t>
            </a:r>
          </a:p>
          <a:p>
            <a:r>
              <a:rPr lang="en-NZ" b="1" dirty="0">
                <a:solidFill>
                  <a:schemeClr val="bg1"/>
                </a:solidFill>
              </a:rPr>
              <a:t>concept and design development</a:t>
            </a:r>
          </a:p>
        </p:txBody>
      </p:sp>
      <p:sp>
        <p:nvSpPr>
          <p:cNvPr id="4" name="TextBox 3">
            <a:extLst>
              <a:ext uri="{FF2B5EF4-FFF2-40B4-BE49-F238E27FC236}">
                <a16:creationId xmlns:a16="http://schemas.microsoft.com/office/drawing/2014/main" id="{0D0C3E53-7B7C-4231-BDF2-903240063E3A}"/>
              </a:ext>
            </a:extLst>
          </p:cNvPr>
          <p:cNvSpPr txBox="1"/>
          <p:nvPr/>
        </p:nvSpPr>
        <p:spPr>
          <a:xfrm>
            <a:off x="974361" y="6265889"/>
            <a:ext cx="10762937" cy="369332"/>
          </a:xfrm>
          <a:prstGeom prst="rect">
            <a:avLst/>
          </a:prstGeom>
          <a:noFill/>
        </p:spPr>
        <p:txBody>
          <a:bodyPr wrap="square" rtlCol="0">
            <a:spAutoFit/>
          </a:bodyPr>
          <a:lstStyle/>
          <a:p>
            <a:r>
              <a:rPr lang="en-NZ" b="1" dirty="0">
                <a:solidFill>
                  <a:schemeClr val="bg1"/>
                </a:solidFill>
              </a:rPr>
              <a:t>Design Studio One                                                                              ARCH5112: School of Architecture: 2023</a:t>
            </a:r>
          </a:p>
        </p:txBody>
      </p:sp>
    </p:spTree>
    <p:extLst>
      <p:ext uri="{BB962C8B-B14F-4D97-AF65-F5344CB8AC3E}">
        <p14:creationId xmlns:p14="http://schemas.microsoft.com/office/powerpoint/2010/main" val="213110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48416E-300C-4AAD-93BA-8926F4DB3515}"/>
              </a:ext>
            </a:extLst>
          </p:cNvPr>
          <p:cNvSpPr txBox="1"/>
          <p:nvPr/>
        </p:nvSpPr>
        <p:spPr>
          <a:xfrm>
            <a:off x="544749" y="1780162"/>
            <a:ext cx="3861881" cy="4678204"/>
          </a:xfrm>
          <a:prstGeom prst="rect">
            <a:avLst/>
          </a:prstGeom>
          <a:noFill/>
        </p:spPr>
        <p:txBody>
          <a:bodyPr wrap="square" rtlCol="0">
            <a:spAutoFit/>
          </a:bodyPr>
          <a:lstStyle/>
          <a:p>
            <a:r>
              <a:rPr lang="en-NZ" sz="1400" b="0" i="1" dirty="0">
                <a:solidFill>
                  <a:srgbClr val="777777"/>
                </a:solidFill>
                <a:effectLst/>
              </a:rPr>
              <a:t>“</a:t>
            </a:r>
            <a:r>
              <a:rPr lang="en-NZ" sz="1400" b="0" i="1" dirty="0">
                <a:effectLst/>
              </a:rPr>
              <a:t>Peter’s </a:t>
            </a:r>
            <a:r>
              <a:rPr lang="en-NZ" sz="1400" b="0" i="1" dirty="0" err="1">
                <a:effectLst/>
              </a:rPr>
              <a:t>Zumthor’s</a:t>
            </a:r>
            <a:r>
              <a:rPr lang="en-NZ" sz="1400" b="0" i="1" dirty="0">
                <a:effectLst/>
              </a:rPr>
              <a:t> masterpiece is a complex design composed of monolithic horizontal and vertical slabs; this composition creates a puzzling construction where its joins conserve eight </a:t>
            </a:r>
            <a:r>
              <a:rPr lang="en-NZ" sz="1400" b="0" i="1" dirty="0" err="1">
                <a:effectLst/>
              </a:rPr>
              <a:t>centimeters</a:t>
            </a:r>
            <a:r>
              <a:rPr lang="en-NZ" sz="1400" b="0" i="1" dirty="0">
                <a:effectLst/>
              </a:rPr>
              <a:t> of separation in between the slabs. This technique allows natural light to play with the roof rectangular blocks’ apertures, and it creates a mystic architectural momentum in the interior spaces. It is described as the moment when light and shade combine, and it generates a sublime atmosphere where the rhythm of silence is prevalent.”</a:t>
            </a:r>
            <a:endParaRPr lang="en-NZ" sz="1400" b="0" i="1" dirty="0">
              <a:solidFill>
                <a:srgbClr val="777777"/>
              </a:solidFill>
              <a:effectLst/>
            </a:endParaRPr>
          </a:p>
          <a:p>
            <a:endParaRPr lang="en-NZ" sz="1400" dirty="0">
              <a:solidFill>
                <a:srgbClr val="777777"/>
              </a:solidFill>
            </a:endParaRPr>
          </a:p>
          <a:p>
            <a:endParaRPr lang="en-NZ" sz="1400" b="0" i="0" dirty="0">
              <a:solidFill>
                <a:srgbClr val="777777"/>
              </a:solidFill>
              <a:effectLst/>
            </a:endParaRPr>
          </a:p>
          <a:p>
            <a:r>
              <a:rPr lang="en-NZ" sz="1400" b="0" i="0" dirty="0">
                <a:solidFill>
                  <a:srgbClr val="777777"/>
                </a:solidFill>
                <a:effectLst/>
              </a:rPr>
              <a:t>Peter </a:t>
            </a:r>
            <a:r>
              <a:rPr lang="en-NZ" sz="1400" b="0" i="0" dirty="0" err="1">
                <a:solidFill>
                  <a:srgbClr val="777777"/>
                </a:solidFill>
                <a:effectLst/>
              </a:rPr>
              <a:t>Zumthor’s</a:t>
            </a:r>
            <a:r>
              <a:rPr lang="en-NZ" sz="1400" b="0" i="0" dirty="0">
                <a:solidFill>
                  <a:srgbClr val="777777"/>
                </a:solidFill>
                <a:effectLst/>
              </a:rPr>
              <a:t> Sketches for </a:t>
            </a:r>
            <a:r>
              <a:rPr lang="en-NZ" sz="1400" b="0" i="0" dirty="0" err="1">
                <a:solidFill>
                  <a:srgbClr val="777777"/>
                </a:solidFill>
                <a:effectLst/>
              </a:rPr>
              <a:t>Vals</a:t>
            </a:r>
            <a:r>
              <a:rPr lang="en-NZ" sz="1400" b="0" i="0" dirty="0">
                <a:solidFill>
                  <a:srgbClr val="777777"/>
                </a:solidFill>
                <a:effectLst/>
              </a:rPr>
              <a:t> </a:t>
            </a:r>
            <a:r>
              <a:rPr lang="en-NZ" sz="1400" b="0" i="0" dirty="0" err="1">
                <a:solidFill>
                  <a:srgbClr val="777777"/>
                </a:solidFill>
                <a:effectLst/>
              </a:rPr>
              <a:t>Therme</a:t>
            </a:r>
            <a:r>
              <a:rPr lang="en-NZ" sz="1400" b="0" i="0" dirty="0">
                <a:solidFill>
                  <a:srgbClr val="777777"/>
                </a:solidFill>
                <a:effectLst/>
              </a:rPr>
              <a:t> Spa; Source: ©</a:t>
            </a:r>
            <a:r>
              <a:rPr lang="en-NZ" sz="1400" b="0" i="0" dirty="0" err="1">
                <a:solidFill>
                  <a:srgbClr val="777777"/>
                </a:solidFill>
                <a:effectLst/>
              </a:rPr>
              <a:t>Architecturalogy</a:t>
            </a:r>
            <a:r>
              <a:rPr lang="en-NZ" sz="1400" b="0" i="0" dirty="0">
                <a:solidFill>
                  <a:srgbClr val="777777"/>
                </a:solidFill>
                <a:effectLst/>
              </a:rPr>
              <a:t>.</a:t>
            </a:r>
          </a:p>
          <a:p>
            <a:endParaRPr lang="en-NZ" sz="1400" dirty="0">
              <a:solidFill>
                <a:srgbClr val="777777"/>
              </a:solidFill>
              <a:hlinkClick r:id="rId2"/>
            </a:endParaRPr>
          </a:p>
          <a:p>
            <a:r>
              <a:rPr lang="en-NZ" sz="1400" dirty="0">
                <a:hlinkClick r:id="rId2"/>
              </a:rPr>
              <a:t>https://www.re-thinkingthefuture.com/case-studies/a2530-therme-vals-spa-in-switzerland-by-peter-zumthor/</a:t>
            </a:r>
            <a:endParaRPr lang="en-NZ" sz="1400" dirty="0"/>
          </a:p>
          <a:p>
            <a:endParaRPr lang="en-NZ" dirty="0"/>
          </a:p>
        </p:txBody>
      </p:sp>
      <p:pic>
        <p:nvPicPr>
          <p:cNvPr id="4" name="Picture 3">
            <a:extLst>
              <a:ext uri="{FF2B5EF4-FFF2-40B4-BE49-F238E27FC236}">
                <a16:creationId xmlns:a16="http://schemas.microsoft.com/office/drawing/2014/main" id="{0F32EF52-4CE3-4417-B5DB-F1CD5B2E7E26}"/>
              </a:ext>
            </a:extLst>
          </p:cNvPr>
          <p:cNvPicPr>
            <a:picLocks noChangeAspect="1"/>
          </p:cNvPicPr>
          <p:nvPr/>
        </p:nvPicPr>
        <p:blipFill>
          <a:blip r:embed="rId3"/>
          <a:stretch>
            <a:fillRect/>
          </a:stretch>
        </p:blipFill>
        <p:spPr>
          <a:xfrm>
            <a:off x="5359940" y="0"/>
            <a:ext cx="5791200" cy="6858000"/>
          </a:xfrm>
          <a:prstGeom prst="rect">
            <a:avLst/>
          </a:prstGeom>
        </p:spPr>
      </p:pic>
    </p:spTree>
    <p:extLst>
      <p:ext uri="{BB962C8B-B14F-4D97-AF65-F5344CB8AC3E}">
        <p14:creationId xmlns:p14="http://schemas.microsoft.com/office/powerpoint/2010/main" val="307532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FD9DC-F00B-48C6-A0FD-AF9CC767A364}"/>
              </a:ext>
            </a:extLst>
          </p:cNvPr>
          <p:cNvPicPr>
            <a:picLocks noChangeAspect="1"/>
          </p:cNvPicPr>
          <p:nvPr/>
        </p:nvPicPr>
        <p:blipFill>
          <a:blip r:embed="rId2"/>
          <a:stretch>
            <a:fillRect/>
          </a:stretch>
        </p:blipFill>
        <p:spPr>
          <a:xfrm>
            <a:off x="-1548882" y="-707754"/>
            <a:ext cx="11685616" cy="8273507"/>
          </a:xfrm>
          <a:prstGeom prst="rect">
            <a:avLst/>
          </a:prstGeom>
        </p:spPr>
      </p:pic>
      <p:sp>
        <p:nvSpPr>
          <p:cNvPr id="3" name="TextBox 2">
            <a:extLst>
              <a:ext uri="{FF2B5EF4-FFF2-40B4-BE49-F238E27FC236}">
                <a16:creationId xmlns:a16="http://schemas.microsoft.com/office/drawing/2014/main" id="{D6922A06-4FA2-4B6E-9AF6-22806CF6A7C2}"/>
              </a:ext>
            </a:extLst>
          </p:cNvPr>
          <p:cNvSpPr txBox="1"/>
          <p:nvPr/>
        </p:nvSpPr>
        <p:spPr>
          <a:xfrm>
            <a:off x="8826760" y="4441371"/>
            <a:ext cx="2836506" cy="1877437"/>
          </a:xfrm>
          <a:prstGeom prst="rect">
            <a:avLst/>
          </a:prstGeom>
          <a:noFill/>
        </p:spPr>
        <p:txBody>
          <a:bodyPr wrap="square" rtlCol="0">
            <a:spAutoFit/>
          </a:bodyPr>
          <a:lstStyle/>
          <a:p>
            <a:r>
              <a:rPr lang="en-NZ" sz="1400" dirty="0"/>
              <a:t>Studying sectional development and circulation in relation to ground – The Highgate Wake House – </a:t>
            </a:r>
            <a:r>
              <a:rPr lang="en-NZ" sz="1400" dirty="0" err="1"/>
              <a:t>KooZA</a:t>
            </a:r>
            <a:r>
              <a:rPr lang="en-NZ" sz="1400" dirty="0"/>
              <a:t>/</a:t>
            </a:r>
            <a:r>
              <a:rPr lang="en-NZ" sz="1400" dirty="0" err="1"/>
              <a:t>rch</a:t>
            </a:r>
            <a:endParaRPr lang="en-NZ" sz="1400" dirty="0"/>
          </a:p>
          <a:p>
            <a:endParaRPr lang="en-NZ" sz="1400" dirty="0">
              <a:hlinkClick r:id="rId3"/>
            </a:endParaRPr>
          </a:p>
          <a:p>
            <a:r>
              <a:rPr lang="en-NZ" sz="1400" dirty="0">
                <a:hlinkClick r:id="rId3"/>
              </a:rPr>
              <a:t>https://www.koozarch.com/interviews/the-highgate-wake-house/</a:t>
            </a:r>
            <a:endParaRPr lang="en-NZ" sz="1400" dirty="0"/>
          </a:p>
          <a:p>
            <a:endParaRPr lang="en-NZ" dirty="0"/>
          </a:p>
        </p:txBody>
      </p:sp>
    </p:spTree>
    <p:extLst>
      <p:ext uri="{BB962C8B-B14F-4D97-AF65-F5344CB8AC3E}">
        <p14:creationId xmlns:p14="http://schemas.microsoft.com/office/powerpoint/2010/main" val="296991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922A06-4FA2-4B6E-9AF6-22806CF6A7C2}"/>
              </a:ext>
            </a:extLst>
          </p:cNvPr>
          <p:cNvSpPr txBox="1"/>
          <p:nvPr/>
        </p:nvSpPr>
        <p:spPr>
          <a:xfrm>
            <a:off x="167268" y="5185318"/>
            <a:ext cx="6478859" cy="1969770"/>
          </a:xfrm>
          <a:prstGeom prst="rect">
            <a:avLst/>
          </a:prstGeom>
          <a:noFill/>
        </p:spPr>
        <p:txBody>
          <a:bodyPr wrap="square" rtlCol="0">
            <a:spAutoFit/>
          </a:bodyPr>
          <a:lstStyle/>
          <a:p>
            <a:r>
              <a:rPr lang="en-NZ" sz="1200" i="1" dirty="0"/>
              <a:t>“In my fifth iteration, I used a different type of paper that has wood texture on it, and balsa wood rods. so for this iteration, I have started to get an idea of what my final model is going to look like, however, after finish this iteration I wanted to play with the idea of columns and slabs, so that is how the final iteration comes in.”</a:t>
            </a:r>
          </a:p>
          <a:p>
            <a:endParaRPr lang="en-NZ" sz="1400" dirty="0">
              <a:hlinkClick r:id="rId2"/>
            </a:endParaRPr>
          </a:p>
          <a:p>
            <a:pPr algn="r"/>
            <a:r>
              <a:rPr lang="en-NZ" sz="1400" dirty="0"/>
              <a:t>Final model made by Phebe Lin</a:t>
            </a:r>
          </a:p>
          <a:p>
            <a:pPr algn="r"/>
            <a:r>
              <a:rPr lang="en-NZ" sz="1400" u="sng" dirty="0">
                <a:hlinkClick r:id="rId3"/>
              </a:rPr>
              <a:t>https://medium.com/@Lin_3193620/architectural-history-and-theory-orientations-bb428dde57a6</a:t>
            </a:r>
            <a:endParaRPr lang="en-NZ" sz="1400" dirty="0"/>
          </a:p>
          <a:p>
            <a:endParaRPr lang="en-NZ" dirty="0"/>
          </a:p>
        </p:txBody>
      </p:sp>
      <p:pic>
        <p:nvPicPr>
          <p:cNvPr id="4" name="Picture 3">
            <a:extLst>
              <a:ext uri="{FF2B5EF4-FFF2-40B4-BE49-F238E27FC236}">
                <a16:creationId xmlns:a16="http://schemas.microsoft.com/office/drawing/2014/main" id="{E4E5872B-51D7-4458-81E7-C934B85E754B}"/>
              </a:ext>
            </a:extLst>
          </p:cNvPr>
          <p:cNvPicPr>
            <a:picLocks noChangeAspect="1"/>
          </p:cNvPicPr>
          <p:nvPr/>
        </p:nvPicPr>
        <p:blipFill>
          <a:blip r:embed="rId4"/>
          <a:stretch>
            <a:fillRect/>
          </a:stretch>
        </p:blipFill>
        <p:spPr>
          <a:xfrm>
            <a:off x="277349" y="462500"/>
            <a:ext cx="6175783" cy="4639458"/>
          </a:xfrm>
          <a:prstGeom prst="rect">
            <a:avLst/>
          </a:prstGeom>
        </p:spPr>
      </p:pic>
      <p:pic>
        <p:nvPicPr>
          <p:cNvPr id="5" name="Picture 4">
            <a:extLst>
              <a:ext uri="{FF2B5EF4-FFF2-40B4-BE49-F238E27FC236}">
                <a16:creationId xmlns:a16="http://schemas.microsoft.com/office/drawing/2014/main" id="{A33E077A-9851-463B-ABE5-F688664AB31C}"/>
              </a:ext>
            </a:extLst>
          </p:cNvPr>
          <p:cNvPicPr>
            <a:picLocks noChangeAspect="1"/>
          </p:cNvPicPr>
          <p:nvPr/>
        </p:nvPicPr>
        <p:blipFill>
          <a:blip r:embed="rId5"/>
          <a:stretch>
            <a:fillRect/>
          </a:stretch>
        </p:blipFill>
        <p:spPr>
          <a:xfrm>
            <a:off x="6946513" y="462500"/>
            <a:ext cx="4968138" cy="6621933"/>
          </a:xfrm>
          <a:prstGeom prst="rect">
            <a:avLst/>
          </a:prstGeom>
        </p:spPr>
      </p:pic>
    </p:spTree>
    <p:extLst>
      <p:ext uri="{BB962C8B-B14F-4D97-AF65-F5344CB8AC3E}">
        <p14:creationId xmlns:p14="http://schemas.microsoft.com/office/powerpoint/2010/main" val="321202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6FE112-4BD7-47A5-A544-BD780CBBA6EA}"/>
              </a:ext>
            </a:extLst>
          </p:cNvPr>
          <p:cNvSpPr txBox="1"/>
          <p:nvPr/>
        </p:nvSpPr>
        <p:spPr>
          <a:xfrm>
            <a:off x="106679" y="1307806"/>
            <a:ext cx="1956037" cy="4401205"/>
          </a:xfrm>
          <a:prstGeom prst="rect">
            <a:avLst/>
          </a:prstGeom>
          <a:noFill/>
        </p:spPr>
        <p:txBody>
          <a:bodyPr wrap="square" rtlCol="0">
            <a:spAutoFit/>
          </a:bodyPr>
          <a:lstStyle/>
          <a:p>
            <a:pPr algn="l"/>
            <a:r>
              <a:rPr lang="en-NZ" sz="1400" b="0" i="1" dirty="0">
                <a:solidFill>
                  <a:srgbClr val="000000"/>
                </a:solidFill>
                <a:effectLst/>
              </a:rPr>
              <a:t>Runner-up</a:t>
            </a:r>
            <a:br>
              <a:rPr lang="en-NZ" sz="1400" b="0" i="0" dirty="0">
                <a:solidFill>
                  <a:srgbClr val="000000"/>
                </a:solidFill>
                <a:effectLst/>
              </a:rPr>
            </a:br>
            <a:r>
              <a:rPr lang="en-NZ" sz="1400" b="0" i="1" dirty="0">
                <a:solidFill>
                  <a:srgbClr val="000000"/>
                </a:solidFill>
                <a:effectLst/>
              </a:rPr>
              <a:t>High Commendation</a:t>
            </a:r>
            <a:br>
              <a:rPr lang="en-NZ" sz="1400" b="0" i="0" dirty="0">
                <a:solidFill>
                  <a:srgbClr val="000000"/>
                </a:solidFill>
                <a:effectLst/>
              </a:rPr>
            </a:br>
            <a:endParaRPr lang="en-NZ" sz="1400" b="0" i="0" dirty="0">
              <a:solidFill>
                <a:srgbClr val="000000"/>
              </a:solidFill>
              <a:effectLst/>
            </a:endParaRPr>
          </a:p>
          <a:p>
            <a:pPr fontAlgn="ctr"/>
            <a:r>
              <a:rPr lang="en-NZ" sz="1400" b="0" dirty="0">
                <a:solidFill>
                  <a:srgbClr val="000000"/>
                </a:solidFill>
                <a:effectLst/>
              </a:rPr>
              <a:t>(Re)</a:t>
            </a:r>
            <a:r>
              <a:rPr lang="en-NZ" sz="1400" b="0" dirty="0" err="1">
                <a:solidFill>
                  <a:srgbClr val="000000"/>
                </a:solidFill>
                <a:effectLst/>
              </a:rPr>
              <a:t>making_City</a:t>
            </a:r>
            <a:endParaRPr lang="en-NZ" sz="1400" b="0" dirty="0">
              <a:solidFill>
                <a:srgbClr val="000000"/>
              </a:solidFill>
              <a:effectLst/>
            </a:endParaRPr>
          </a:p>
          <a:p>
            <a:pPr fontAlgn="ctr"/>
            <a:r>
              <a:rPr lang="en-NZ" sz="1400" dirty="0">
                <a:solidFill>
                  <a:srgbClr val="B39D7D"/>
                </a:solidFill>
                <a:effectLst/>
              </a:rPr>
              <a:t>Part 2 Project 2009</a:t>
            </a:r>
            <a:br>
              <a:rPr lang="en-NZ" sz="1400" dirty="0">
                <a:effectLst/>
              </a:rPr>
            </a:br>
            <a:r>
              <a:rPr lang="en-NZ" sz="1400" b="1" dirty="0">
                <a:effectLst/>
              </a:rPr>
              <a:t>Paul Durcan</a:t>
            </a:r>
            <a:br>
              <a:rPr lang="en-NZ" sz="1400" b="1" dirty="0">
                <a:effectLst/>
              </a:rPr>
            </a:br>
            <a:r>
              <a:rPr lang="en-NZ" sz="1400" u="none" strike="noStrike" dirty="0">
                <a:solidFill>
                  <a:srgbClr val="BFCED6"/>
                </a:solidFill>
                <a:effectLst/>
                <a:hlinkClick r:id="rId2"/>
              </a:rPr>
              <a:t>University College Dublin | Ireland</a:t>
            </a:r>
            <a:endParaRPr lang="en-NZ" sz="1400" dirty="0">
              <a:effectLst/>
            </a:endParaRPr>
          </a:p>
          <a:p>
            <a:pPr algn="l" fontAlgn="base"/>
            <a:endParaRPr lang="en-NZ" sz="1400" b="0" i="0" dirty="0">
              <a:solidFill>
                <a:srgbClr val="262626"/>
              </a:solidFill>
              <a:effectLst/>
            </a:endParaRPr>
          </a:p>
          <a:p>
            <a:pPr algn="l" fontAlgn="base"/>
            <a:r>
              <a:rPr lang="en-NZ" sz="1400" b="1" dirty="0">
                <a:solidFill>
                  <a:srgbClr val="262626"/>
                </a:solidFill>
              </a:rPr>
              <a:t>FOLD</a:t>
            </a:r>
          </a:p>
          <a:p>
            <a:pPr algn="l" fontAlgn="base"/>
            <a:br>
              <a:rPr lang="en-NZ" sz="1400" b="0" i="0" dirty="0">
                <a:solidFill>
                  <a:srgbClr val="262626"/>
                </a:solidFill>
                <a:effectLst/>
              </a:rPr>
            </a:br>
            <a:r>
              <a:rPr lang="en-NZ" sz="1400" b="0" i="0" dirty="0">
                <a:solidFill>
                  <a:srgbClr val="262626"/>
                </a:solidFill>
                <a:effectLst/>
                <a:hlinkClick r:id="rId3"/>
              </a:rPr>
              <a:t>http://www.presidentsmedals.com/Entry-24881</a:t>
            </a:r>
            <a:endParaRPr lang="en-NZ" sz="1400" b="0" i="0" dirty="0">
              <a:solidFill>
                <a:srgbClr val="262626"/>
              </a:solidFill>
              <a:effectLst/>
            </a:endParaRPr>
          </a:p>
          <a:p>
            <a:pPr algn="l" fontAlgn="base"/>
            <a:br>
              <a:rPr lang="en-NZ" sz="1400" b="0" i="0" dirty="0">
                <a:solidFill>
                  <a:srgbClr val="262626"/>
                </a:solidFill>
                <a:effectLst/>
              </a:rPr>
            </a:br>
            <a:r>
              <a:rPr lang="en-NZ" sz="1400" b="0" i="0" dirty="0">
                <a:solidFill>
                  <a:srgbClr val="262626"/>
                </a:solidFill>
                <a:effectLst/>
                <a:hlinkClick r:id="rId4"/>
              </a:rPr>
              <a:t>http://www.presidentsmedals.com/showcase/2009/l/2488_08104003709.jpg</a:t>
            </a:r>
            <a:endParaRPr lang="en-NZ" sz="1400" b="0" i="0" dirty="0">
              <a:solidFill>
                <a:srgbClr val="262626"/>
              </a:solidFill>
              <a:effectLst/>
            </a:endParaRPr>
          </a:p>
          <a:p>
            <a:pPr algn="l" fontAlgn="base"/>
            <a:endParaRPr lang="en-NZ" sz="1400" dirty="0"/>
          </a:p>
        </p:txBody>
      </p:sp>
      <p:pic>
        <p:nvPicPr>
          <p:cNvPr id="5" name="Picture 4">
            <a:extLst>
              <a:ext uri="{FF2B5EF4-FFF2-40B4-BE49-F238E27FC236}">
                <a16:creationId xmlns:a16="http://schemas.microsoft.com/office/drawing/2014/main" id="{5E040186-7358-4518-B4C3-8B99B6D0AD51}"/>
              </a:ext>
            </a:extLst>
          </p:cNvPr>
          <p:cNvPicPr>
            <a:picLocks noChangeAspect="1"/>
          </p:cNvPicPr>
          <p:nvPr/>
        </p:nvPicPr>
        <p:blipFill>
          <a:blip r:embed="rId5"/>
          <a:stretch>
            <a:fillRect/>
          </a:stretch>
        </p:blipFill>
        <p:spPr>
          <a:xfrm>
            <a:off x="2667000" y="0"/>
            <a:ext cx="6858000" cy="6858000"/>
          </a:xfrm>
          <a:prstGeom prst="rect">
            <a:avLst/>
          </a:prstGeom>
        </p:spPr>
      </p:pic>
    </p:spTree>
    <p:extLst>
      <p:ext uri="{BB962C8B-B14F-4D97-AF65-F5344CB8AC3E}">
        <p14:creationId xmlns:p14="http://schemas.microsoft.com/office/powerpoint/2010/main" val="162098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6FE112-4BD7-47A5-A544-BD780CBBA6EA}"/>
              </a:ext>
            </a:extLst>
          </p:cNvPr>
          <p:cNvSpPr txBox="1"/>
          <p:nvPr/>
        </p:nvSpPr>
        <p:spPr>
          <a:xfrm>
            <a:off x="595423" y="1509823"/>
            <a:ext cx="2190307" cy="5047536"/>
          </a:xfrm>
          <a:prstGeom prst="rect">
            <a:avLst/>
          </a:prstGeom>
          <a:noFill/>
        </p:spPr>
        <p:txBody>
          <a:bodyPr wrap="square" rtlCol="0">
            <a:spAutoFit/>
          </a:bodyPr>
          <a:lstStyle/>
          <a:p>
            <a:pPr algn="l" fontAlgn="base"/>
            <a:endParaRPr lang="en-NZ" sz="1400" b="1" dirty="0"/>
          </a:p>
          <a:p>
            <a:pPr algn="l" fontAlgn="base"/>
            <a:r>
              <a:rPr lang="en-NZ" sz="1400" b="1" i="0" dirty="0">
                <a:effectLst/>
              </a:rPr>
              <a:t>Working model</a:t>
            </a:r>
          </a:p>
          <a:p>
            <a:pPr algn="l" fontAlgn="base"/>
            <a:r>
              <a:rPr lang="en-NZ" sz="1400" b="0" i="0" dirty="0">
                <a:solidFill>
                  <a:srgbClr val="666666"/>
                </a:solidFill>
                <a:effectLst/>
              </a:rPr>
              <a:t>Working models go a step further in developing design ideas and solutions. The working model will have higher quality materials that reflect specification in design  They help us understand and communicate scale, form and materials.</a:t>
            </a:r>
          </a:p>
          <a:p>
            <a:pPr algn="l" fontAlgn="base"/>
            <a:endParaRPr lang="en-NZ" sz="1400" b="0" i="0" dirty="0">
              <a:solidFill>
                <a:srgbClr val="666666"/>
              </a:solidFill>
              <a:effectLst/>
            </a:endParaRPr>
          </a:p>
          <a:p>
            <a:r>
              <a:rPr lang="en-NZ" sz="1400" i="1" dirty="0">
                <a:solidFill>
                  <a:srgbClr val="000000"/>
                </a:solidFill>
                <a:hlinkClick r:id="rId2"/>
              </a:rPr>
              <a:t>https://www.firstinarchitecture.co.uk/architectural-model-making-the-guide/</a:t>
            </a:r>
            <a:endParaRPr lang="en-NZ" sz="1400" i="1" dirty="0">
              <a:solidFill>
                <a:srgbClr val="000000"/>
              </a:solidFill>
            </a:endParaRPr>
          </a:p>
          <a:p>
            <a:br>
              <a:rPr lang="en-NZ" sz="1400" dirty="0">
                <a:solidFill>
                  <a:srgbClr val="262626"/>
                </a:solidFill>
              </a:rPr>
            </a:br>
            <a:r>
              <a:rPr lang="en-NZ" sz="1400" dirty="0">
                <a:solidFill>
                  <a:srgbClr val="262626"/>
                </a:solidFill>
                <a:hlinkClick r:id="rId3"/>
              </a:rPr>
              <a:t>https://www.firstinarchitecture.co.uk/wp-content/uploads/2018/09/Image-03.jpg</a:t>
            </a:r>
            <a:endParaRPr lang="en-NZ" sz="1400" dirty="0">
              <a:solidFill>
                <a:srgbClr val="262626"/>
              </a:solidFill>
            </a:endParaRPr>
          </a:p>
          <a:p>
            <a:pPr algn="l" fontAlgn="base"/>
            <a:endParaRPr lang="en-NZ" sz="1400" dirty="0"/>
          </a:p>
        </p:txBody>
      </p:sp>
      <p:pic>
        <p:nvPicPr>
          <p:cNvPr id="2050" name="Picture 2">
            <a:extLst>
              <a:ext uri="{FF2B5EF4-FFF2-40B4-BE49-F238E27FC236}">
                <a16:creationId xmlns:a16="http://schemas.microsoft.com/office/drawing/2014/main" id="{28B91821-7946-4530-8455-A3F482F72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842" y="159488"/>
            <a:ext cx="8753684" cy="636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74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6FE112-4BD7-47A5-A544-BD780CBBA6EA}"/>
              </a:ext>
            </a:extLst>
          </p:cNvPr>
          <p:cNvSpPr txBox="1"/>
          <p:nvPr/>
        </p:nvSpPr>
        <p:spPr>
          <a:xfrm>
            <a:off x="0" y="2788921"/>
            <a:ext cx="17498400" cy="1831271"/>
          </a:xfrm>
          <a:prstGeom prst="rect">
            <a:avLst/>
          </a:prstGeom>
          <a:noFill/>
        </p:spPr>
        <p:txBody>
          <a:bodyPr wrap="square" rtlCol="0">
            <a:spAutoFit/>
          </a:bodyPr>
          <a:lstStyle/>
          <a:p>
            <a:pPr algn="l" fontAlgn="base"/>
            <a:br>
              <a:rPr lang="en-NZ" sz="1100" b="1" i="0" u="none" strike="noStrike" dirty="0">
                <a:solidFill>
                  <a:srgbClr val="262626"/>
                </a:solidFill>
                <a:effectLst/>
                <a:latin typeface="var(--font-family-system)"/>
                <a:hlinkClick r:id="rId2"/>
              </a:rPr>
            </a:br>
            <a:r>
              <a:rPr lang="en-NZ" sz="1100" b="1" i="0" u="none" strike="noStrike" dirty="0" err="1">
                <a:solidFill>
                  <a:srgbClr val="262626"/>
                </a:solidFill>
                <a:effectLst/>
                <a:latin typeface="var(--font-family-system)"/>
                <a:hlinkClick r:id="rId2"/>
              </a:rPr>
              <a:t>models_architecture</a:t>
            </a:r>
            <a:endParaRPr lang="en-NZ" sz="1100" b="1" i="0" dirty="0">
              <a:solidFill>
                <a:srgbClr val="262626"/>
              </a:solidFill>
              <a:effectLst/>
              <a:latin typeface="inherit"/>
            </a:endParaRPr>
          </a:p>
          <a:p>
            <a:pPr algn="l" fontAlgn="base"/>
            <a:r>
              <a:rPr lang="en-NZ" sz="1100" b="0" i="0" dirty="0" err="1">
                <a:solidFill>
                  <a:srgbClr val="262626"/>
                </a:solidFill>
                <a:effectLst/>
                <a:latin typeface="var(--font-family-system)"/>
              </a:rPr>
              <a:t>Tadao</a:t>
            </a:r>
            <a:r>
              <a:rPr lang="en-NZ" sz="1100" b="0" i="0" dirty="0">
                <a:solidFill>
                  <a:srgbClr val="262626"/>
                </a:solidFill>
                <a:effectLst/>
                <a:latin typeface="var(--font-family-system)"/>
              </a:rPr>
              <a:t> Ando</a:t>
            </a:r>
            <a:br>
              <a:rPr lang="en-NZ" sz="1100" b="0" i="0" dirty="0">
                <a:solidFill>
                  <a:srgbClr val="262626"/>
                </a:solidFill>
                <a:effectLst/>
                <a:latin typeface="var(--font-family-system)"/>
              </a:rPr>
            </a:br>
            <a:r>
              <a:rPr lang="en-NZ" sz="1100" b="0" i="0" dirty="0">
                <a:solidFill>
                  <a:srgbClr val="262626"/>
                </a:solidFill>
                <a:effectLst/>
                <a:latin typeface="var(--font-family-system)"/>
              </a:rPr>
              <a:t>Church of the Light, Ibaraki, Osaka, Japan, 1984-89</a:t>
            </a:r>
            <a:br>
              <a:rPr lang="en-NZ" sz="1100" b="0" i="0" dirty="0">
                <a:solidFill>
                  <a:srgbClr val="262626"/>
                </a:solidFill>
                <a:effectLst/>
                <a:latin typeface="var(--font-family-system)"/>
              </a:rPr>
            </a:br>
            <a:br>
              <a:rPr lang="en-NZ" sz="1100" b="0" i="0" dirty="0">
                <a:solidFill>
                  <a:srgbClr val="262626"/>
                </a:solidFill>
                <a:effectLst/>
                <a:latin typeface="var(--font-family-system)"/>
              </a:rPr>
            </a:br>
            <a:r>
              <a:rPr lang="en-NZ" sz="1100" b="0" i="0" dirty="0">
                <a:solidFill>
                  <a:srgbClr val="262626"/>
                </a:solidFill>
                <a:effectLst/>
                <a:latin typeface="var(--font-family-system)"/>
              </a:rPr>
              <a:t>Model: </a:t>
            </a:r>
            <a:r>
              <a:rPr lang="en-NZ" sz="1100" b="0" i="0" dirty="0" err="1">
                <a:solidFill>
                  <a:srgbClr val="262626"/>
                </a:solidFill>
                <a:effectLst/>
                <a:latin typeface="var(--font-family-system)"/>
              </a:rPr>
              <a:t>Tadao</a:t>
            </a:r>
            <a:r>
              <a:rPr lang="en-NZ" sz="1100" b="0" i="0" dirty="0">
                <a:solidFill>
                  <a:srgbClr val="262626"/>
                </a:solidFill>
                <a:effectLst/>
                <a:latin typeface="var(--font-family-system)"/>
              </a:rPr>
              <a:t> Ando Architect &amp; Associates</a:t>
            </a:r>
            <a:br>
              <a:rPr lang="en-NZ" sz="1100" b="0" i="0" dirty="0">
                <a:solidFill>
                  <a:srgbClr val="262626"/>
                </a:solidFill>
                <a:effectLst/>
                <a:latin typeface="var(--font-family-system)"/>
              </a:rPr>
            </a:br>
            <a:br>
              <a:rPr lang="en-NZ" sz="1100" b="0" i="0" dirty="0">
                <a:solidFill>
                  <a:srgbClr val="262626"/>
                </a:solidFill>
                <a:effectLst/>
                <a:latin typeface="var(--font-family-system)"/>
              </a:rPr>
            </a:br>
            <a:r>
              <a:rPr lang="en-NZ" sz="1100" b="0" i="0" dirty="0">
                <a:solidFill>
                  <a:srgbClr val="262626"/>
                </a:solidFill>
                <a:effectLst/>
                <a:latin typeface="var(--font-family-system)"/>
              </a:rPr>
              <a:t>Model material: Wood</a:t>
            </a:r>
            <a:br>
              <a:rPr lang="en-NZ" sz="1100" b="0" i="0" dirty="0">
                <a:solidFill>
                  <a:srgbClr val="262626"/>
                </a:solidFill>
                <a:effectLst/>
                <a:latin typeface="var(--font-family-system)"/>
              </a:rPr>
            </a:br>
            <a:r>
              <a:rPr lang="en-NZ" sz="1100" b="0" i="0" dirty="0">
                <a:solidFill>
                  <a:srgbClr val="262626"/>
                </a:solidFill>
                <a:effectLst/>
                <a:latin typeface="var(--font-family-system)"/>
              </a:rPr>
              <a:t>Dimensions: 18.1 x 45.1 x 17.8 cm</a:t>
            </a:r>
            <a:endParaRPr lang="en-NZ" sz="1100" b="0" i="0" dirty="0">
              <a:solidFill>
                <a:srgbClr val="262626"/>
              </a:solidFill>
              <a:effectLst/>
              <a:latin typeface="-apple-system"/>
            </a:endParaRPr>
          </a:p>
          <a:p>
            <a:endParaRPr lang="en-NZ" sz="1400" dirty="0"/>
          </a:p>
        </p:txBody>
      </p:sp>
      <p:pic>
        <p:nvPicPr>
          <p:cNvPr id="4" name="Picture 3">
            <a:extLst>
              <a:ext uri="{FF2B5EF4-FFF2-40B4-BE49-F238E27FC236}">
                <a16:creationId xmlns:a16="http://schemas.microsoft.com/office/drawing/2014/main" id="{70B9D589-5F35-468C-AAE9-0C268E901D3D}"/>
              </a:ext>
            </a:extLst>
          </p:cNvPr>
          <p:cNvPicPr>
            <a:picLocks noChangeAspect="1"/>
          </p:cNvPicPr>
          <p:nvPr/>
        </p:nvPicPr>
        <p:blipFill>
          <a:blip r:embed="rId3"/>
          <a:stretch>
            <a:fillRect/>
          </a:stretch>
        </p:blipFill>
        <p:spPr>
          <a:xfrm>
            <a:off x="3200401" y="313036"/>
            <a:ext cx="4383546" cy="6231927"/>
          </a:xfrm>
          <a:prstGeom prst="rect">
            <a:avLst/>
          </a:prstGeom>
        </p:spPr>
      </p:pic>
      <p:pic>
        <p:nvPicPr>
          <p:cNvPr id="8" name="Picture 7">
            <a:extLst>
              <a:ext uri="{FF2B5EF4-FFF2-40B4-BE49-F238E27FC236}">
                <a16:creationId xmlns:a16="http://schemas.microsoft.com/office/drawing/2014/main" id="{0A97FAF1-C83E-4228-A9AC-90E010064965}"/>
              </a:ext>
            </a:extLst>
          </p:cNvPr>
          <p:cNvPicPr>
            <a:picLocks noChangeAspect="1"/>
          </p:cNvPicPr>
          <p:nvPr/>
        </p:nvPicPr>
        <p:blipFill>
          <a:blip r:embed="rId4"/>
          <a:stretch>
            <a:fillRect/>
          </a:stretch>
        </p:blipFill>
        <p:spPr>
          <a:xfrm>
            <a:off x="7750404" y="313036"/>
            <a:ext cx="4035171" cy="6131471"/>
          </a:xfrm>
          <a:prstGeom prst="rect">
            <a:avLst/>
          </a:prstGeom>
        </p:spPr>
      </p:pic>
    </p:spTree>
    <p:extLst>
      <p:ext uri="{BB962C8B-B14F-4D97-AF65-F5344CB8AC3E}">
        <p14:creationId xmlns:p14="http://schemas.microsoft.com/office/powerpoint/2010/main" val="424124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6FE112-4BD7-47A5-A544-BD780CBBA6EA}"/>
              </a:ext>
            </a:extLst>
          </p:cNvPr>
          <p:cNvSpPr txBox="1"/>
          <p:nvPr/>
        </p:nvSpPr>
        <p:spPr>
          <a:xfrm>
            <a:off x="106680" y="1417320"/>
            <a:ext cx="1417320" cy="3016210"/>
          </a:xfrm>
          <a:prstGeom prst="rect">
            <a:avLst/>
          </a:prstGeom>
          <a:noFill/>
        </p:spPr>
        <p:txBody>
          <a:bodyPr wrap="square" rtlCol="0">
            <a:spAutoFit/>
          </a:bodyPr>
          <a:lstStyle/>
          <a:p>
            <a:pPr algn="l" fontAlgn="base"/>
            <a:br>
              <a:rPr lang="en-NZ" sz="1100" b="1" i="0" u="none" strike="noStrike" dirty="0">
                <a:solidFill>
                  <a:srgbClr val="262626"/>
                </a:solidFill>
                <a:effectLst/>
                <a:latin typeface="var(--font-family-system)"/>
                <a:hlinkClick r:id="rId2"/>
              </a:rPr>
            </a:br>
            <a:br>
              <a:rPr lang="en-NZ" sz="1100" b="1" i="0" u="none" strike="noStrike" dirty="0">
                <a:solidFill>
                  <a:srgbClr val="262626"/>
                </a:solidFill>
                <a:effectLst/>
                <a:latin typeface="var(--font-family-system)"/>
                <a:hlinkClick r:id="rId2"/>
              </a:rPr>
            </a:br>
            <a:r>
              <a:rPr lang="en-NZ" sz="1100" b="1" i="0" u="none" strike="noStrike" dirty="0" err="1">
                <a:solidFill>
                  <a:srgbClr val="262626"/>
                </a:solidFill>
                <a:effectLst/>
                <a:latin typeface="var(--font-family-system)"/>
                <a:hlinkClick r:id="rId2"/>
              </a:rPr>
              <a:t>models_architecture</a:t>
            </a:r>
            <a:endParaRPr lang="en-NZ" sz="1100" b="1" i="0" dirty="0">
              <a:solidFill>
                <a:srgbClr val="262626"/>
              </a:solidFill>
              <a:effectLst/>
              <a:latin typeface="inherit"/>
            </a:endParaRPr>
          </a:p>
          <a:p>
            <a:pPr algn="l" fontAlgn="base"/>
            <a:r>
              <a:rPr lang="en-NZ" sz="1100" b="0" i="0" dirty="0" err="1">
                <a:solidFill>
                  <a:srgbClr val="262626"/>
                </a:solidFill>
                <a:effectLst/>
                <a:latin typeface="var(--font-family-system)"/>
              </a:rPr>
              <a:t>Tadao</a:t>
            </a:r>
            <a:r>
              <a:rPr lang="en-NZ" sz="1100" b="0" i="0" dirty="0">
                <a:solidFill>
                  <a:srgbClr val="262626"/>
                </a:solidFill>
                <a:effectLst/>
                <a:latin typeface="var(--font-family-system)"/>
              </a:rPr>
              <a:t> Ando</a:t>
            </a:r>
            <a:br>
              <a:rPr lang="en-NZ" sz="1100" b="0" i="0" dirty="0">
                <a:solidFill>
                  <a:srgbClr val="262626"/>
                </a:solidFill>
                <a:effectLst/>
                <a:latin typeface="var(--font-family-system)"/>
              </a:rPr>
            </a:br>
            <a:r>
              <a:rPr lang="en-NZ" sz="1100" b="0" i="0" dirty="0">
                <a:solidFill>
                  <a:srgbClr val="262626"/>
                </a:solidFill>
                <a:effectLst/>
                <a:latin typeface="var(--font-family-system)"/>
              </a:rPr>
              <a:t>Church of the Light, Ibaraki, Osaka, Japan, 1984-89</a:t>
            </a:r>
            <a:br>
              <a:rPr lang="en-NZ" sz="1100" b="0" i="0" dirty="0">
                <a:solidFill>
                  <a:srgbClr val="262626"/>
                </a:solidFill>
                <a:effectLst/>
                <a:latin typeface="var(--font-family-system)"/>
              </a:rPr>
            </a:br>
            <a:br>
              <a:rPr lang="en-NZ" sz="1100" b="0" i="0" dirty="0">
                <a:solidFill>
                  <a:srgbClr val="262626"/>
                </a:solidFill>
                <a:effectLst/>
                <a:latin typeface="var(--font-family-system)"/>
              </a:rPr>
            </a:br>
            <a:r>
              <a:rPr lang="en-NZ" sz="1100" b="0" i="0" dirty="0">
                <a:solidFill>
                  <a:srgbClr val="262626"/>
                </a:solidFill>
                <a:effectLst/>
                <a:latin typeface="var(--font-family-system)"/>
              </a:rPr>
              <a:t>Model: </a:t>
            </a:r>
            <a:r>
              <a:rPr lang="en-NZ" sz="1100" b="0" i="0" dirty="0" err="1">
                <a:solidFill>
                  <a:srgbClr val="262626"/>
                </a:solidFill>
                <a:effectLst/>
                <a:latin typeface="var(--font-family-system)"/>
              </a:rPr>
              <a:t>Tadao</a:t>
            </a:r>
            <a:r>
              <a:rPr lang="en-NZ" sz="1100" b="0" i="0" dirty="0">
                <a:solidFill>
                  <a:srgbClr val="262626"/>
                </a:solidFill>
                <a:effectLst/>
                <a:latin typeface="var(--font-family-system)"/>
              </a:rPr>
              <a:t> Ando Architect &amp; Associates</a:t>
            </a:r>
            <a:br>
              <a:rPr lang="en-NZ" sz="1100" b="0" i="0" dirty="0">
                <a:solidFill>
                  <a:srgbClr val="262626"/>
                </a:solidFill>
                <a:effectLst/>
                <a:latin typeface="var(--font-family-system)"/>
              </a:rPr>
            </a:br>
            <a:br>
              <a:rPr lang="en-NZ" sz="1100" b="0" i="0" dirty="0">
                <a:solidFill>
                  <a:srgbClr val="262626"/>
                </a:solidFill>
                <a:effectLst/>
                <a:latin typeface="var(--font-family-system)"/>
              </a:rPr>
            </a:br>
            <a:r>
              <a:rPr lang="en-NZ" sz="1100" b="0" i="0" dirty="0">
                <a:solidFill>
                  <a:srgbClr val="262626"/>
                </a:solidFill>
                <a:effectLst/>
                <a:latin typeface="var(--font-family-system)"/>
              </a:rPr>
              <a:t>Model material: Wood</a:t>
            </a:r>
            <a:br>
              <a:rPr lang="en-NZ" sz="1100" b="0" i="0" dirty="0">
                <a:solidFill>
                  <a:srgbClr val="262626"/>
                </a:solidFill>
                <a:effectLst/>
                <a:latin typeface="var(--font-family-system)"/>
              </a:rPr>
            </a:br>
            <a:r>
              <a:rPr lang="en-NZ" sz="1100" b="0" i="0" dirty="0">
                <a:solidFill>
                  <a:srgbClr val="262626"/>
                </a:solidFill>
                <a:effectLst/>
                <a:latin typeface="var(--font-family-system)"/>
              </a:rPr>
              <a:t>Dimensions: 18.1 x 45.1 x 17.8 cm</a:t>
            </a:r>
            <a:endParaRPr lang="en-NZ" sz="1100" b="0" i="0" dirty="0">
              <a:solidFill>
                <a:srgbClr val="262626"/>
              </a:solidFill>
              <a:effectLst/>
              <a:latin typeface="-apple-system"/>
            </a:endParaRPr>
          </a:p>
          <a:p>
            <a:endParaRPr lang="en-NZ" sz="1400" dirty="0"/>
          </a:p>
        </p:txBody>
      </p:sp>
      <p:pic>
        <p:nvPicPr>
          <p:cNvPr id="4" name="Picture 3">
            <a:extLst>
              <a:ext uri="{FF2B5EF4-FFF2-40B4-BE49-F238E27FC236}">
                <a16:creationId xmlns:a16="http://schemas.microsoft.com/office/drawing/2014/main" id="{F2E3E83C-4BE5-4A73-9A9C-EFEAA2E2C564}"/>
              </a:ext>
            </a:extLst>
          </p:cNvPr>
          <p:cNvPicPr>
            <a:picLocks noChangeAspect="1"/>
          </p:cNvPicPr>
          <p:nvPr/>
        </p:nvPicPr>
        <p:blipFill>
          <a:blip r:embed="rId3"/>
          <a:stretch>
            <a:fillRect/>
          </a:stretch>
        </p:blipFill>
        <p:spPr>
          <a:xfrm>
            <a:off x="1813560" y="147192"/>
            <a:ext cx="10106319" cy="6563616"/>
          </a:xfrm>
          <a:prstGeom prst="rect">
            <a:avLst/>
          </a:prstGeom>
        </p:spPr>
      </p:pic>
    </p:spTree>
    <p:extLst>
      <p:ext uri="{BB962C8B-B14F-4D97-AF65-F5344CB8AC3E}">
        <p14:creationId xmlns:p14="http://schemas.microsoft.com/office/powerpoint/2010/main" val="72824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94A18D-9848-4CDE-82F8-B45BAAD1BC33}"/>
              </a:ext>
            </a:extLst>
          </p:cNvPr>
          <p:cNvPicPr/>
          <p:nvPr/>
        </p:nvPicPr>
        <p:blipFill>
          <a:blip r:embed="rId2"/>
          <a:stretch>
            <a:fillRect/>
          </a:stretch>
        </p:blipFill>
        <p:spPr>
          <a:xfrm>
            <a:off x="1687325" y="390929"/>
            <a:ext cx="8817350" cy="5344853"/>
          </a:xfrm>
          <a:prstGeom prst="rect">
            <a:avLst/>
          </a:prstGeom>
        </p:spPr>
      </p:pic>
      <p:sp>
        <p:nvSpPr>
          <p:cNvPr id="3" name="TextBox 2">
            <a:extLst>
              <a:ext uri="{FF2B5EF4-FFF2-40B4-BE49-F238E27FC236}">
                <a16:creationId xmlns:a16="http://schemas.microsoft.com/office/drawing/2014/main" id="{D5F0AA07-5C96-4508-B9A5-05F57A214B6A}"/>
              </a:ext>
            </a:extLst>
          </p:cNvPr>
          <p:cNvSpPr txBox="1"/>
          <p:nvPr/>
        </p:nvSpPr>
        <p:spPr>
          <a:xfrm>
            <a:off x="1906068" y="5735782"/>
            <a:ext cx="8379864" cy="1200329"/>
          </a:xfrm>
          <a:prstGeom prst="rect">
            <a:avLst/>
          </a:prstGeom>
          <a:noFill/>
        </p:spPr>
        <p:txBody>
          <a:bodyPr wrap="square" rtlCol="0">
            <a:spAutoFit/>
          </a:bodyPr>
          <a:lstStyle/>
          <a:p>
            <a:r>
              <a:rPr lang="en-NZ" dirty="0"/>
              <a:t>15/ PARTI</a:t>
            </a:r>
          </a:p>
          <a:p>
            <a:r>
              <a:rPr lang="en-NZ" dirty="0"/>
              <a:t>“A </a:t>
            </a:r>
            <a:r>
              <a:rPr lang="en-NZ" i="1" dirty="0" err="1"/>
              <a:t>parti</a:t>
            </a:r>
            <a:r>
              <a:rPr lang="en-NZ" dirty="0"/>
              <a:t> is the central idea or concept of a building”</a:t>
            </a:r>
          </a:p>
          <a:p>
            <a:r>
              <a:rPr lang="en-NZ" dirty="0"/>
              <a:t>101 Things I Learned in Architecture School - Matthew Frederick, The MIT Press @2007</a:t>
            </a:r>
          </a:p>
          <a:p>
            <a:endParaRPr lang="en-NZ" dirty="0"/>
          </a:p>
        </p:txBody>
      </p:sp>
    </p:spTree>
    <p:extLst>
      <p:ext uri="{BB962C8B-B14F-4D97-AF65-F5344CB8AC3E}">
        <p14:creationId xmlns:p14="http://schemas.microsoft.com/office/powerpoint/2010/main" val="69143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9DAFB2-078E-4A3C-936C-902725724B70}"/>
              </a:ext>
            </a:extLst>
          </p:cNvPr>
          <p:cNvPicPr>
            <a:picLocks noChangeAspect="1"/>
          </p:cNvPicPr>
          <p:nvPr/>
        </p:nvPicPr>
        <p:blipFill>
          <a:blip r:embed="rId2"/>
          <a:stretch>
            <a:fillRect/>
          </a:stretch>
        </p:blipFill>
        <p:spPr>
          <a:xfrm>
            <a:off x="2283401" y="0"/>
            <a:ext cx="7625198" cy="6858000"/>
          </a:xfrm>
          <a:prstGeom prst="rect">
            <a:avLst/>
          </a:prstGeom>
        </p:spPr>
      </p:pic>
    </p:spTree>
    <p:extLst>
      <p:ext uri="{BB962C8B-B14F-4D97-AF65-F5344CB8AC3E}">
        <p14:creationId xmlns:p14="http://schemas.microsoft.com/office/powerpoint/2010/main" val="84275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6B9A42-5403-4477-AF1F-27605CD425D0}"/>
              </a:ext>
            </a:extLst>
          </p:cNvPr>
          <p:cNvPicPr>
            <a:picLocks noChangeAspect="1"/>
          </p:cNvPicPr>
          <p:nvPr/>
        </p:nvPicPr>
        <p:blipFill>
          <a:blip r:embed="rId2"/>
          <a:stretch>
            <a:fillRect/>
          </a:stretch>
        </p:blipFill>
        <p:spPr>
          <a:xfrm>
            <a:off x="1914525" y="414337"/>
            <a:ext cx="8362950" cy="6029325"/>
          </a:xfrm>
          <a:prstGeom prst="rect">
            <a:avLst/>
          </a:prstGeom>
        </p:spPr>
      </p:pic>
      <p:sp>
        <p:nvSpPr>
          <p:cNvPr id="3" name="TextBox 2">
            <a:extLst>
              <a:ext uri="{FF2B5EF4-FFF2-40B4-BE49-F238E27FC236}">
                <a16:creationId xmlns:a16="http://schemas.microsoft.com/office/drawing/2014/main" id="{27928BDE-B56D-4370-9CE0-764CC054EB7D}"/>
              </a:ext>
            </a:extLst>
          </p:cNvPr>
          <p:cNvSpPr txBox="1"/>
          <p:nvPr/>
        </p:nvSpPr>
        <p:spPr>
          <a:xfrm>
            <a:off x="1914525" y="6443663"/>
            <a:ext cx="8538482" cy="646331"/>
          </a:xfrm>
          <a:prstGeom prst="rect">
            <a:avLst/>
          </a:prstGeom>
          <a:noFill/>
        </p:spPr>
        <p:txBody>
          <a:bodyPr wrap="square" rtlCol="0">
            <a:spAutoFit/>
          </a:bodyPr>
          <a:lstStyle/>
          <a:p>
            <a:r>
              <a:rPr lang="en-NZ" dirty="0">
                <a:hlinkClick r:id="rId3"/>
              </a:rPr>
              <a:t>                      https://www.stevenholl.com/project/knowledge-lake-wuhan/</a:t>
            </a:r>
            <a:endParaRPr lang="en-NZ" dirty="0"/>
          </a:p>
          <a:p>
            <a:endParaRPr lang="en-NZ" dirty="0"/>
          </a:p>
        </p:txBody>
      </p:sp>
    </p:spTree>
    <p:extLst>
      <p:ext uri="{BB962C8B-B14F-4D97-AF65-F5344CB8AC3E}">
        <p14:creationId xmlns:p14="http://schemas.microsoft.com/office/powerpoint/2010/main" val="307901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791EA-CDD7-455F-AF5A-D3B7513B236C}"/>
              </a:ext>
            </a:extLst>
          </p:cNvPr>
          <p:cNvPicPr>
            <a:picLocks noChangeAspect="1"/>
          </p:cNvPicPr>
          <p:nvPr/>
        </p:nvPicPr>
        <p:blipFill>
          <a:blip r:embed="rId2"/>
          <a:stretch>
            <a:fillRect/>
          </a:stretch>
        </p:blipFill>
        <p:spPr>
          <a:xfrm>
            <a:off x="-203450" y="772160"/>
            <a:ext cx="12598899" cy="4978400"/>
          </a:xfrm>
          <a:prstGeom prst="rect">
            <a:avLst/>
          </a:prstGeom>
        </p:spPr>
      </p:pic>
      <p:sp>
        <p:nvSpPr>
          <p:cNvPr id="3" name="TextBox 2">
            <a:extLst>
              <a:ext uri="{FF2B5EF4-FFF2-40B4-BE49-F238E27FC236}">
                <a16:creationId xmlns:a16="http://schemas.microsoft.com/office/drawing/2014/main" id="{2000054C-75B2-42F4-B4F9-73A79D940D76}"/>
              </a:ext>
            </a:extLst>
          </p:cNvPr>
          <p:cNvSpPr txBox="1"/>
          <p:nvPr/>
        </p:nvSpPr>
        <p:spPr>
          <a:xfrm>
            <a:off x="2092960" y="6156960"/>
            <a:ext cx="8839200" cy="800219"/>
          </a:xfrm>
          <a:prstGeom prst="rect">
            <a:avLst/>
          </a:prstGeom>
          <a:noFill/>
        </p:spPr>
        <p:txBody>
          <a:bodyPr wrap="square" rtlCol="0">
            <a:spAutoFit/>
          </a:bodyPr>
          <a:lstStyle/>
          <a:p>
            <a:r>
              <a:rPr lang="en-NZ" sz="1400" dirty="0"/>
              <a:t>Cloudy Bay Retreat, Richard </a:t>
            </a:r>
            <a:r>
              <a:rPr lang="en-NZ" sz="1400" dirty="0" err="1"/>
              <a:t>Leplastrier</a:t>
            </a:r>
            <a:r>
              <a:rPr lang="en-NZ" sz="1400" dirty="0"/>
              <a:t> </a:t>
            </a:r>
          </a:p>
          <a:p>
            <a:r>
              <a:rPr lang="en-NZ" sz="1400" dirty="0">
                <a:hlinkClick r:id="rId3"/>
              </a:rPr>
              <a:t>https://panfilo.co/2013/12/07/richard-leplastrier/</a:t>
            </a:r>
            <a:endParaRPr lang="en-NZ" sz="1400" dirty="0"/>
          </a:p>
          <a:p>
            <a:endParaRPr lang="en-NZ" dirty="0"/>
          </a:p>
        </p:txBody>
      </p:sp>
    </p:spTree>
    <p:extLst>
      <p:ext uri="{BB962C8B-B14F-4D97-AF65-F5344CB8AC3E}">
        <p14:creationId xmlns:p14="http://schemas.microsoft.com/office/powerpoint/2010/main" val="151640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43CDCC-0E81-4C12-BBA3-0B33F11A72C8}"/>
              </a:ext>
            </a:extLst>
          </p:cNvPr>
          <p:cNvPicPr>
            <a:picLocks noChangeAspect="1"/>
          </p:cNvPicPr>
          <p:nvPr/>
        </p:nvPicPr>
        <p:blipFill>
          <a:blip r:embed="rId2"/>
          <a:stretch>
            <a:fillRect/>
          </a:stretch>
        </p:blipFill>
        <p:spPr>
          <a:xfrm>
            <a:off x="568565" y="0"/>
            <a:ext cx="10978154" cy="5953760"/>
          </a:xfrm>
          <a:prstGeom prst="rect">
            <a:avLst/>
          </a:prstGeom>
        </p:spPr>
      </p:pic>
      <p:sp>
        <p:nvSpPr>
          <p:cNvPr id="3" name="TextBox 2">
            <a:extLst>
              <a:ext uri="{FF2B5EF4-FFF2-40B4-BE49-F238E27FC236}">
                <a16:creationId xmlns:a16="http://schemas.microsoft.com/office/drawing/2014/main" id="{5748416E-300C-4AAD-93BA-8926F4DB3515}"/>
              </a:ext>
            </a:extLst>
          </p:cNvPr>
          <p:cNvSpPr txBox="1"/>
          <p:nvPr/>
        </p:nvSpPr>
        <p:spPr>
          <a:xfrm>
            <a:off x="1548883" y="6177280"/>
            <a:ext cx="9017518" cy="800219"/>
          </a:xfrm>
          <a:prstGeom prst="rect">
            <a:avLst/>
          </a:prstGeom>
          <a:noFill/>
        </p:spPr>
        <p:txBody>
          <a:bodyPr wrap="square" rtlCol="0">
            <a:spAutoFit/>
          </a:bodyPr>
          <a:lstStyle/>
          <a:p>
            <a:r>
              <a:rPr lang="en-NZ" sz="1400" dirty="0"/>
              <a:t>Sections sum up Glenn </a:t>
            </a:r>
            <a:r>
              <a:rPr lang="en-NZ" sz="1400" dirty="0" err="1"/>
              <a:t>Murcutt’s</a:t>
            </a:r>
            <a:r>
              <a:rPr lang="en-NZ" sz="1400" dirty="0"/>
              <a:t> climatic interests and construction methods: in the sketch, the Marika-Alderton house</a:t>
            </a:r>
          </a:p>
          <a:p>
            <a:r>
              <a:rPr lang="en-NZ" sz="1400" dirty="0">
                <a:hlinkClick r:id="rId3"/>
              </a:rPr>
              <a:t>https://arquitecturaviva.com/articles/llamame-glenn-3</a:t>
            </a:r>
            <a:endParaRPr lang="en-NZ" sz="1400" dirty="0"/>
          </a:p>
          <a:p>
            <a:endParaRPr lang="en-NZ" dirty="0"/>
          </a:p>
        </p:txBody>
      </p:sp>
    </p:spTree>
    <p:extLst>
      <p:ext uri="{BB962C8B-B14F-4D97-AF65-F5344CB8AC3E}">
        <p14:creationId xmlns:p14="http://schemas.microsoft.com/office/powerpoint/2010/main" val="38478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48416E-300C-4AAD-93BA-8926F4DB3515}"/>
              </a:ext>
            </a:extLst>
          </p:cNvPr>
          <p:cNvSpPr txBox="1"/>
          <p:nvPr/>
        </p:nvSpPr>
        <p:spPr>
          <a:xfrm>
            <a:off x="1548883" y="6177280"/>
            <a:ext cx="9017518" cy="800219"/>
          </a:xfrm>
          <a:prstGeom prst="rect">
            <a:avLst/>
          </a:prstGeom>
          <a:noFill/>
        </p:spPr>
        <p:txBody>
          <a:bodyPr wrap="square" rtlCol="0">
            <a:spAutoFit/>
          </a:bodyPr>
          <a:lstStyle/>
          <a:p>
            <a:r>
              <a:rPr lang="de-DE" sz="1400" b="0" i="0" dirty="0">
                <a:solidFill>
                  <a:srgbClr val="333333"/>
                </a:solidFill>
                <a:effectLst/>
                <a:latin typeface="Chivo"/>
              </a:rPr>
              <a:t>First sketch, Archive Peter Zumthor Büro	Serpentine Summer Pavilion, Peter Zumthor, 2011</a:t>
            </a:r>
          </a:p>
          <a:p>
            <a:r>
              <a:rPr lang="en-NZ" sz="1400" dirty="0">
                <a:hlinkClick r:id="rId2"/>
              </a:rPr>
              <a:t>https://www.susana-ventura.com/material-experimentation</a:t>
            </a:r>
            <a:endParaRPr lang="en-NZ" sz="1400" dirty="0"/>
          </a:p>
          <a:p>
            <a:endParaRPr lang="en-NZ" dirty="0"/>
          </a:p>
        </p:txBody>
      </p:sp>
      <p:pic>
        <p:nvPicPr>
          <p:cNvPr id="4" name="Picture 3">
            <a:extLst>
              <a:ext uri="{FF2B5EF4-FFF2-40B4-BE49-F238E27FC236}">
                <a16:creationId xmlns:a16="http://schemas.microsoft.com/office/drawing/2014/main" id="{6044872E-5AB4-484D-86EB-1297E22CD42D}"/>
              </a:ext>
            </a:extLst>
          </p:cNvPr>
          <p:cNvPicPr>
            <a:picLocks noChangeAspect="1"/>
          </p:cNvPicPr>
          <p:nvPr/>
        </p:nvPicPr>
        <p:blipFill>
          <a:blip r:embed="rId3"/>
          <a:stretch>
            <a:fillRect/>
          </a:stretch>
        </p:blipFill>
        <p:spPr>
          <a:xfrm>
            <a:off x="2036415" y="81779"/>
            <a:ext cx="7834834" cy="6095501"/>
          </a:xfrm>
          <a:prstGeom prst="rect">
            <a:avLst/>
          </a:prstGeom>
        </p:spPr>
      </p:pic>
    </p:spTree>
    <p:extLst>
      <p:ext uri="{BB962C8B-B14F-4D97-AF65-F5344CB8AC3E}">
        <p14:creationId xmlns:p14="http://schemas.microsoft.com/office/powerpoint/2010/main" val="328817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48416E-300C-4AAD-93BA-8926F4DB3515}"/>
              </a:ext>
            </a:extLst>
          </p:cNvPr>
          <p:cNvSpPr txBox="1"/>
          <p:nvPr/>
        </p:nvSpPr>
        <p:spPr>
          <a:xfrm>
            <a:off x="1556425" y="5369668"/>
            <a:ext cx="9009975" cy="1661993"/>
          </a:xfrm>
          <a:prstGeom prst="rect">
            <a:avLst/>
          </a:prstGeom>
          <a:noFill/>
        </p:spPr>
        <p:txBody>
          <a:bodyPr wrap="square" rtlCol="0">
            <a:spAutoFit/>
          </a:bodyPr>
          <a:lstStyle/>
          <a:p>
            <a:r>
              <a:rPr lang="de-DE" sz="1400" i="1" dirty="0">
                <a:solidFill>
                  <a:srgbClr val="333333"/>
                </a:solidFill>
                <a:latin typeface="Chivo"/>
              </a:rPr>
              <a:t>„</a:t>
            </a:r>
            <a:r>
              <a:rPr lang="en-NZ" sz="1400" b="0" i="1" dirty="0">
                <a:solidFill>
                  <a:srgbClr val="333333"/>
                </a:solidFill>
                <a:effectLst/>
                <a:latin typeface="Chivo"/>
              </a:rPr>
              <a:t>The experimentation never ends in the watercolour, but it crystallises, undoubtedly, determinate properties of the work, which are immutable. There is, almost always, in his watercolours, an implicit defined work and, in that moment, the initial image, which </a:t>
            </a:r>
            <a:r>
              <a:rPr lang="en-NZ" sz="1400" b="0" i="1" dirty="0" err="1">
                <a:solidFill>
                  <a:srgbClr val="333333"/>
                </a:solidFill>
                <a:effectLst/>
                <a:latin typeface="Chivo"/>
              </a:rPr>
              <a:t>Zumthor</a:t>
            </a:r>
            <a:r>
              <a:rPr lang="en-NZ" sz="1400" b="0" i="1" dirty="0">
                <a:solidFill>
                  <a:srgbClr val="333333"/>
                </a:solidFill>
                <a:effectLst/>
                <a:latin typeface="Chivo"/>
              </a:rPr>
              <a:t> seeks in each work, does not now have vague and unformed contours, but a body.”</a:t>
            </a:r>
          </a:p>
          <a:p>
            <a:endParaRPr lang="en-NZ" sz="1400" dirty="0">
              <a:solidFill>
                <a:srgbClr val="333333"/>
              </a:solidFill>
              <a:latin typeface="Chivo"/>
            </a:endParaRPr>
          </a:p>
          <a:p>
            <a:r>
              <a:rPr lang="de-DE" sz="1400" b="0" i="0" dirty="0">
                <a:solidFill>
                  <a:srgbClr val="333333"/>
                </a:solidFill>
                <a:effectLst/>
                <a:latin typeface="Chivo"/>
              </a:rPr>
              <a:t>Archive Peter Zumthor Büro	Serpentine Summer Pavilion, Peter Zumthor, 2011</a:t>
            </a:r>
          </a:p>
          <a:p>
            <a:r>
              <a:rPr lang="en-NZ" sz="1400" dirty="0">
                <a:hlinkClick r:id="rId2"/>
              </a:rPr>
              <a:t>https://www.susana-ventura.com/material-experimentation</a:t>
            </a:r>
            <a:endParaRPr lang="en-NZ" sz="1400" dirty="0"/>
          </a:p>
          <a:p>
            <a:endParaRPr lang="en-NZ" dirty="0"/>
          </a:p>
        </p:txBody>
      </p:sp>
      <p:pic>
        <p:nvPicPr>
          <p:cNvPr id="1026" name="Picture 2">
            <a:extLst>
              <a:ext uri="{FF2B5EF4-FFF2-40B4-BE49-F238E27FC236}">
                <a16:creationId xmlns:a16="http://schemas.microsoft.com/office/drawing/2014/main" id="{350A8D03-8B6E-49F5-B94D-CCE3D0481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38" y="505603"/>
            <a:ext cx="10494524" cy="496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65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48416E-300C-4AAD-93BA-8926F4DB3515}"/>
              </a:ext>
            </a:extLst>
          </p:cNvPr>
          <p:cNvSpPr txBox="1"/>
          <p:nvPr/>
        </p:nvSpPr>
        <p:spPr>
          <a:xfrm>
            <a:off x="830701" y="5774080"/>
            <a:ext cx="10589571" cy="523220"/>
          </a:xfrm>
          <a:prstGeom prst="rect">
            <a:avLst/>
          </a:prstGeom>
          <a:noFill/>
        </p:spPr>
        <p:txBody>
          <a:bodyPr wrap="square" rtlCol="0">
            <a:spAutoFit/>
          </a:bodyPr>
          <a:lstStyle/>
          <a:p>
            <a:r>
              <a:rPr lang="en-NZ" sz="1400" dirty="0"/>
              <a:t>Drawing and atmosphere - </a:t>
            </a:r>
            <a:r>
              <a:rPr lang="en-NZ" sz="1400" b="0" i="0" dirty="0">
                <a:solidFill>
                  <a:srgbClr val="777777"/>
                </a:solidFill>
                <a:effectLst/>
              </a:rPr>
              <a:t>Peter </a:t>
            </a:r>
            <a:r>
              <a:rPr lang="en-NZ" sz="1400" b="0" i="0" dirty="0" err="1">
                <a:solidFill>
                  <a:srgbClr val="777777"/>
                </a:solidFill>
                <a:effectLst/>
              </a:rPr>
              <a:t>Zumthor’s</a:t>
            </a:r>
            <a:r>
              <a:rPr lang="en-NZ" sz="1400" b="0" i="0" dirty="0">
                <a:solidFill>
                  <a:srgbClr val="777777"/>
                </a:solidFill>
                <a:effectLst/>
              </a:rPr>
              <a:t> Sketches for </a:t>
            </a:r>
            <a:r>
              <a:rPr lang="en-NZ" sz="1400" b="0" i="0" dirty="0" err="1">
                <a:solidFill>
                  <a:srgbClr val="777777"/>
                </a:solidFill>
                <a:effectLst/>
              </a:rPr>
              <a:t>Vals</a:t>
            </a:r>
            <a:r>
              <a:rPr lang="en-NZ" sz="1400" b="0" i="0" dirty="0">
                <a:solidFill>
                  <a:srgbClr val="777777"/>
                </a:solidFill>
                <a:effectLst/>
              </a:rPr>
              <a:t> </a:t>
            </a:r>
            <a:r>
              <a:rPr lang="en-NZ" sz="1400" b="0" i="0" dirty="0" err="1">
                <a:solidFill>
                  <a:srgbClr val="777777"/>
                </a:solidFill>
                <a:effectLst/>
              </a:rPr>
              <a:t>Therme</a:t>
            </a:r>
            <a:r>
              <a:rPr lang="en-NZ" sz="1400" b="0" i="0" dirty="0">
                <a:solidFill>
                  <a:srgbClr val="777777"/>
                </a:solidFill>
                <a:effectLst/>
              </a:rPr>
              <a:t> </a:t>
            </a:r>
            <a:r>
              <a:rPr lang="en-NZ" sz="1400" i="1" dirty="0">
                <a:solidFill>
                  <a:srgbClr val="777777"/>
                </a:solidFill>
                <a:hlinkClick r:id="rId2"/>
              </a:rPr>
              <a:t>https://www.researchgate.net/publication/318985526_Architectural_notation_and_design_process</a:t>
            </a:r>
            <a:endParaRPr lang="en-NZ" sz="1400" i="1" dirty="0">
              <a:solidFill>
                <a:srgbClr val="777777"/>
              </a:solidFill>
            </a:endParaRPr>
          </a:p>
        </p:txBody>
      </p:sp>
      <p:pic>
        <p:nvPicPr>
          <p:cNvPr id="2" name="Picture 1">
            <a:extLst>
              <a:ext uri="{FF2B5EF4-FFF2-40B4-BE49-F238E27FC236}">
                <a16:creationId xmlns:a16="http://schemas.microsoft.com/office/drawing/2014/main" id="{A0530F23-E2A4-4CB0-9160-8FB7B1E0702C}"/>
              </a:ext>
            </a:extLst>
          </p:cNvPr>
          <p:cNvPicPr>
            <a:picLocks noChangeAspect="1"/>
          </p:cNvPicPr>
          <p:nvPr/>
        </p:nvPicPr>
        <p:blipFill>
          <a:blip r:embed="rId3"/>
          <a:stretch>
            <a:fillRect/>
          </a:stretch>
        </p:blipFill>
        <p:spPr>
          <a:xfrm>
            <a:off x="340467" y="826010"/>
            <a:ext cx="11731537" cy="4436654"/>
          </a:xfrm>
          <a:prstGeom prst="rect">
            <a:avLst/>
          </a:prstGeom>
        </p:spPr>
      </p:pic>
    </p:spTree>
    <p:extLst>
      <p:ext uri="{BB962C8B-B14F-4D97-AF65-F5344CB8AC3E}">
        <p14:creationId xmlns:p14="http://schemas.microsoft.com/office/powerpoint/2010/main" val="698677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703</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-apple-system</vt:lpstr>
      <vt:lpstr>Arial</vt:lpstr>
      <vt:lpstr>Calibri</vt:lpstr>
      <vt:lpstr>Calibri Light</vt:lpstr>
      <vt:lpstr>Chivo</vt:lpstr>
      <vt:lpstr>inherit</vt:lpstr>
      <vt:lpstr>var(--font-family-system)</vt:lpstr>
      <vt:lpstr>Office Theme</vt:lpstr>
      <vt:lpstr>Office Theme</vt:lpstr>
      <vt:lpstr>design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THRESHOLDS</dc:title>
  <dc:creator>Pip Newman</dc:creator>
  <cp:lastModifiedBy>Pip Newman</cp:lastModifiedBy>
  <cp:revision>48</cp:revision>
  <dcterms:created xsi:type="dcterms:W3CDTF">2020-04-21T04:57:20Z</dcterms:created>
  <dcterms:modified xsi:type="dcterms:W3CDTF">2023-09-14T03:17:24Z</dcterms:modified>
</cp:coreProperties>
</file>