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32"/>
  </p:notesMasterIdLst>
  <p:sldIdLst>
    <p:sldId id="305" r:id="rId5"/>
    <p:sldId id="312" r:id="rId6"/>
    <p:sldId id="259" r:id="rId7"/>
    <p:sldId id="266" r:id="rId8"/>
    <p:sldId id="321" r:id="rId9"/>
    <p:sldId id="337" r:id="rId10"/>
    <p:sldId id="332" r:id="rId11"/>
    <p:sldId id="338" r:id="rId12"/>
    <p:sldId id="326" r:id="rId13"/>
    <p:sldId id="322" r:id="rId14"/>
    <p:sldId id="324" r:id="rId15"/>
    <p:sldId id="327" r:id="rId16"/>
    <p:sldId id="328" r:id="rId17"/>
    <p:sldId id="329" r:id="rId18"/>
    <p:sldId id="313" r:id="rId19"/>
    <p:sldId id="334" r:id="rId20"/>
    <p:sldId id="314" r:id="rId21"/>
    <p:sldId id="339" r:id="rId22"/>
    <p:sldId id="335" r:id="rId23"/>
    <p:sldId id="316" r:id="rId24"/>
    <p:sldId id="320" r:id="rId25"/>
    <p:sldId id="336" r:id="rId26"/>
    <p:sldId id="315" r:id="rId27"/>
    <p:sldId id="331" r:id="rId28"/>
    <p:sldId id="319" r:id="rId29"/>
    <p:sldId id="333" r:id="rId30"/>
    <p:sldId id="275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216" autoAdjust="0"/>
  </p:normalViewPr>
  <p:slideViewPr>
    <p:cSldViewPr snapToGrid="0">
      <p:cViewPr varScale="1">
        <p:scale>
          <a:sx n="76" d="100"/>
          <a:sy n="76" d="100"/>
        </p:scale>
        <p:origin x="14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10" Type="http://schemas.openxmlformats.org/officeDocument/2006/relationships/image" Target="../media/image19.svg"/><Relationship Id="rId4" Type="http://schemas.openxmlformats.org/officeDocument/2006/relationships/image" Target="../media/image13.svg"/><Relationship Id="rId9" Type="http://schemas.openxmlformats.org/officeDocument/2006/relationships/image" Target="../media/image18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10" Type="http://schemas.openxmlformats.org/officeDocument/2006/relationships/image" Target="../media/image19.svg"/><Relationship Id="rId4" Type="http://schemas.openxmlformats.org/officeDocument/2006/relationships/image" Target="../media/image13.svg"/><Relationship Id="rId9" Type="http://schemas.openxmlformats.org/officeDocument/2006/relationships/image" Target="../media/image1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763C31-1765-436B-BE82-8C70A647B02D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31006EE1-0FC2-4A66-B053-AD03BCF0721B}">
      <dgm:prSet/>
      <dgm:spPr/>
      <dgm:t>
        <a:bodyPr/>
        <a:lstStyle/>
        <a:p>
          <a:pPr>
            <a:defRPr cap="all"/>
          </a:pPr>
          <a:r>
            <a:rPr lang="en-NZ"/>
            <a:t>Opening</a:t>
          </a:r>
          <a:endParaRPr lang="en-US"/>
        </a:p>
      </dgm:t>
    </dgm:pt>
    <dgm:pt modelId="{0474D183-85F2-49BB-9353-8FFF347B7559}" type="parTrans" cxnId="{37FD4429-89F6-45B2-83FD-A2A635DE524F}">
      <dgm:prSet/>
      <dgm:spPr/>
      <dgm:t>
        <a:bodyPr/>
        <a:lstStyle/>
        <a:p>
          <a:endParaRPr lang="en-US"/>
        </a:p>
      </dgm:t>
    </dgm:pt>
    <dgm:pt modelId="{6F582ECC-D384-4AE7-800F-0FC2910BFECF}" type="sibTrans" cxnId="{37FD4429-89F6-45B2-83FD-A2A635DE524F}">
      <dgm:prSet/>
      <dgm:spPr/>
      <dgm:t>
        <a:bodyPr/>
        <a:lstStyle/>
        <a:p>
          <a:endParaRPr lang="en-US"/>
        </a:p>
      </dgm:t>
    </dgm:pt>
    <dgm:pt modelId="{87FBD30A-1A32-4361-882C-1D569331F14A}">
      <dgm:prSet/>
      <dgm:spPr/>
      <dgm:t>
        <a:bodyPr/>
        <a:lstStyle/>
        <a:p>
          <a:pPr>
            <a:defRPr cap="all"/>
          </a:pPr>
          <a:r>
            <a:rPr lang="en-NZ"/>
            <a:t>Sharing</a:t>
          </a:r>
          <a:endParaRPr lang="en-US"/>
        </a:p>
      </dgm:t>
    </dgm:pt>
    <dgm:pt modelId="{FBB4096D-7478-4879-B599-17EEF2039BF0}" type="parTrans" cxnId="{D27D8A3B-1EA8-46FC-8138-6A9478699A92}">
      <dgm:prSet/>
      <dgm:spPr/>
      <dgm:t>
        <a:bodyPr/>
        <a:lstStyle/>
        <a:p>
          <a:endParaRPr lang="en-US"/>
        </a:p>
      </dgm:t>
    </dgm:pt>
    <dgm:pt modelId="{A21B02DC-4B23-48A5-A388-AFF930410559}" type="sibTrans" cxnId="{D27D8A3B-1EA8-46FC-8138-6A9478699A92}">
      <dgm:prSet/>
      <dgm:spPr/>
      <dgm:t>
        <a:bodyPr/>
        <a:lstStyle/>
        <a:p>
          <a:endParaRPr lang="en-US"/>
        </a:p>
      </dgm:t>
    </dgm:pt>
    <dgm:pt modelId="{2BFA5F40-50B1-4A66-944C-9102C8100918}">
      <dgm:prSet/>
      <dgm:spPr/>
      <dgm:t>
        <a:bodyPr/>
        <a:lstStyle/>
        <a:p>
          <a:pPr>
            <a:defRPr cap="all"/>
          </a:pPr>
          <a:r>
            <a:rPr lang="en-NZ"/>
            <a:t>Thinking</a:t>
          </a:r>
          <a:endParaRPr lang="en-US"/>
        </a:p>
      </dgm:t>
    </dgm:pt>
    <dgm:pt modelId="{B6EFFD87-6CCE-4FF4-AFA1-DCDCEA97D98C}" type="parTrans" cxnId="{A5AE2434-402E-4B10-B8AB-07149114FD3D}">
      <dgm:prSet/>
      <dgm:spPr/>
      <dgm:t>
        <a:bodyPr/>
        <a:lstStyle/>
        <a:p>
          <a:endParaRPr lang="en-US"/>
        </a:p>
      </dgm:t>
    </dgm:pt>
    <dgm:pt modelId="{9881E4CA-15BB-4F78-BCDD-33C274C61DE4}" type="sibTrans" cxnId="{A5AE2434-402E-4B10-B8AB-07149114FD3D}">
      <dgm:prSet/>
      <dgm:spPr/>
      <dgm:t>
        <a:bodyPr/>
        <a:lstStyle/>
        <a:p>
          <a:endParaRPr lang="en-US"/>
        </a:p>
      </dgm:t>
    </dgm:pt>
    <dgm:pt modelId="{E65C7B87-FB4A-42A8-B6EE-EF243DEC04D3}">
      <dgm:prSet/>
      <dgm:spPr/>
      <dgm:t>
        <a:bodyPr/>
        <a:lstStyle/>
        <a:p>
          <a:pPr>
            <a:defRPr cap="all"/>
          </a:pPr>
          <a:r>
            <a:rPr lang="en-NZ"/>
            <a:t>Connecting </a:t>
          </a:r>
          <a:endParaRPr lang="en-US"/>
        </a:p>
      </dgm:t>
    </dgm:pt>
    <dgm:pt modelId="{424D9735-4D78-44A1-8F3A-50034626438F}" type="parTrans" cxnId="{75039261-CBDA-4F8B-ABC7-EEBF5C0279F2}">
      <dgm:prSet/>
      <dgm:spPr/>
      <dgm:t>
        <a:bodyPr/>
        <a:lstStyle/>
        <a:p>
          <a:endParaRPr lang="en-US"/>
        </a:p>
      </dgm:t>
    </dgm:pt>
    <dgm:pt modelId="{BD0E05EF-5FE7-4210-817A-FAC683E8E7E1}" type="sibTrans" cxnId="{75039261-CBDA-4F8B-ABC7-EEBF5C0279F2}">
      <dgm:prSet/>
      <dgm:spPr/>
      <dgm:t>
        <a:bodyPr/>
        <a:lstStyle/>
        <a:p>
          <a:endParaRPr lang="en-US"/>
        </a:p>
      </dgm:t>
    </dgm:pt>
    <dgm:pt modelId="{1261D600-40D4-47EE-8BF3-B12F33A88DE0}">
      <dgm:prSet/>
      <dgm:spPr/>
      <dgm:t>
        <a:bodyPr/>
        <a:lstStyle/>
        <a:p>
          <a:pPr>
            <a:defRPr cap="all"/>
          </a:pPr>
          <a:r>
            <a:rPr lang="en-NZ"/>
            <a:t>Doing</a:t>
          </a:r>
          <a:endParaRPr lang="en-US"/>
        </a:p>
      </dgm:t>
    </dgm:pt>
    <dgm:pt modelId="{6C0A4443-0FCB-49D0-B5A6-DC57782469BB}" type="parTrans" cxnId="{CC0678AD-1682-46AD-ABA2-2F6F6A3CB61A}">
      <dgm:prSet/>
      <dgm:spPr/>
      <dgm:t>
        <a:bodyPr/>
        <a:lstStyle/>
        <a:p>
          <a:endParaRPr lang="en-US"/>
        </a:p>
      </dgm:t>
    </dgm:pt>
    <dgm:pt modelId="{6A04717B-3C12-4E95-BCE0-CEA296D89AD3}" type="sibTrans" cxnId="{CC0678AD-1682-46AD-ABA2-2F6F6A3CB61A}">
      <dgm:prSet/>
      <dgm:spPr/>
      <dgm:t>
        <a:bodyPr/>
        <a:lstStyle/>
        <a:p>
          <a:endParaRPr lang="en-US"/>
        </a:p>
      </dgm:t>
    </dgm:pt>
    <dgm:pt modelId="{42F34A91-9954-4259-80A1-9DB6AD03478E}" type="pres">
      <dgm:prSet presAssocID="{47763C31-1765-436B-BE82-8C70A647B02D}" presName="root" presStyleCnt="0">
        <dgm:presLayoutVars>
          <dgm:dir/>
          <dgm:resizeHandles val="exact"/>
        </dgm:presLayoutVars>
      </dgm:prSet>
      <dgm:spPr/>
    </dgm:pt>
    <dgm:pt modelId="{A6B1AAF5-F0B8-4270-A017-A9F407DEB161}" type="pres">
      <dgm:prSet presAssocID="{31006EE1-0FC2-4A66-B053-AD03BCF0721B}" presName="compNode" presStyleCnt="0"/>
      <dgm:spPr/>
    </dgm:pt>
    <dgm:pt modelId="{667B05F9-2D19-44AE-8790-E7D5EEAEA97E}" type="pres">
      <dgm:prSet presAssocID="{31006EE1-0FC2-4A66-B053-AD03BCF0721B}" presName="iconBgRect" presStyleLbl="bgShp" presStyleIdx="0" presStyleCnt="5"/>
      <dgm:spPr/>
    </dgm:pt>
    <dgm:pt modelId="{92720FC1-08C8-40B4-BAD9-229FA7035B48}" type="pres">
      <dgm:prSet presAssocID="{31006EE1-0FC2-4A66-B053-AD03BCF0721B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46F924C5-156D-47D5-8641-D76C3ABA3D48}" type="pres">
      <dgm:prSet presAssocID="{31006EE1-0FC2-4A66-B053-AD03BCF0721B}" presName="spaceRect" presStyleCnt="0"/>
      <dgm:spPr/>
    </dgm:pt>
    <dgm:pt modelId="{AF6E5645-30C3-4002-BF5F-7F59C4A215B9}" type="pres">
      <dgm:prSet presAssocID="{31006EE1-0FC2-4A66-B053-AD03BCF0721B}" presName="textRect" presStyleLbl="revTx" presStyleIdx="0" presStyleCnt="5">
        <dgm:presLayoutVars>
          <dgm:chMax val="1"/>
          <dgm:chPref val="1"/>
        </dgm:presLayoutVars>
      </dgm:prSet>
      <dgm:spPr/>
    </dgm:pt>
    <dgm:pt modelId="{15D07314-02D9-4A67-8EC1-20C7E79D6F15}" type="pres">
      <dgm:prSet presAssocID="{6F582ECC-D384-4AE7-800F-0FC2910BFECF}" presName="sibTrans" presStyleCnt="0"/>
      <dgm:spPr/>
    </dgm:pt>
    <dgm:pt modelId="{C9FC0AEE-8D90-43A1-B9AD-5D610B5E11E8}" type="pres">
      <dgm:prSet presAssocID="{87FBD30A-1A32-4361-882C-1D569331F14A}" presName="compNode" presStyleCnt="0"/>
      <dgm:spPr/>
    </dgm:pt>
    <dgm:pt modelId="{670E57A5-8AAE-4913-BE77-B1416295CDB0}" type="pres">
      <dgm:prSet presAssocID="{87FBD30A-1A32-4361-882C-1D569331F14A}" presName="iconBgRect" presStyleLbl="bgShp" presStyleIdx="1" presStyleCnt="5"/>
      <dgm:spPr/>
    </dgm:pt>
    <dgm:pt modelId="{AB7E1020-B728-4AAD-A2CB-6ECD0C3C2596}" type="pres">
      <dgm:prSet presAssocID="{87FBD30A-1A32-4361-882C-1D569331F14A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hare With Person"/>
        </a:ext>
      </dgm:extLst>
    </dgm:pt>
    <dgm:pt modelId="{46EF2470-AC03-4F67-870F-14EA71AFD33D}" type="pres">
      <dgm:prSet presAssocID="{87FBD30A-1A32-4361-882C-1D569331F14A}" presName="spaceRect" presStyleCnt="0"/>
      <dgm:spPr/>
    </dgm:pt>
    <dgm:pt modelId="{1FECCACD-06FA-4741-B391-4E3C6577A94B}" type="pres">
      <dgm:prSet presAssocID="{87FBD30A-1A32-4361-882C-1D569331F14A}" presName="textRect" presStyleLbl="revTx" presStyleIdx="1" presStyleCnt="5">
        <dgm:presLayoutVars>
          <dgm:chMax val="1"/>
          <dgm:chPref val="1"/>
        </dgm:presLayoutVars>
      </dgm:prSet>
      <dgm:spPr/>
    </dgm:pt>
    <dgm:pt modelId="{71822C4C-F164-49CA-9761-2B0BD7C347CF}" type="pres">
      <dgm:prSet presAssocID="{A21B02DC-4B23-48A5-A388-AFF930410559}" presName="sibTrans" presStyleCnt="0"/>
      <dgm:spPr/>
    </dgm:pt>
    <dgm:pt modelId="{9FD887A7-D142-419A-BB41-0FB496DAF6BC}" type="pres">
      <dgm:prSet presAssocID="{2BFA5F40-50B1-4A66-944C-9102C8100918}" presName="compNode" presStyleCnt="0"/>
      <dgm:spPr/>
    </dgm:pt>
    <dgm:pt modelId="{E93A02B7-8E34-4F11-A20A-27D77061FC42}" type="pres">
      <dgm:prSet presAssocID="{2BFA5F40-50B1-4A66-944C-9102C8100918}" presName="iconBgRect" presStyleLbl="bgShp" presStyleIdx="2" presStyleCnt="5"/>
      <dgm:spPr/>
    </dgm:pt>
    <dgm:pt modelId="{8DD36E23-E21B-4530-BBD4-1FC8063FAF9F}" type="pres">
      <dgm:prSet presAssocID="{2BFA5F40-50B1-4A66-944C-9102C8100918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rson with Idea"/>
        </a:ext>
      </dgm:extLst>
    </dgm:pt>
    <dgm:pt modelId="{857A477F-5DDB-4AB4-AA72-FA8B4DDAE3E6}" type="pres">
      <dgm:prSet presAssocID="{2BFA5F40-50B1-4A66-944C-9102C8100918}" presName="spaceRect" presStyleCnt="0"/>
      <dgm:spPr/>
    </dgm:pt>
    <dgm:pt modelId="{8E396D45-CED1-4AB0-B68C-7C269407EFC5}" type="pres">
      <dgm:prSet presAssocID="{2BFA5F40-50B1-4A66-944C-9102C8100918}" presName="textRect" presStyleLbl="revTx" presStyleIdx="2" presStyleCnt="5">
        <dgm:presLayoutVars>
          <dgm:chMax val="1"/>
          <dgm:chPref val="1"/>
        </dgm:presLayoutVars>
      </dgm:prSet>
      <dgm:spPr/>
    </dgm:pt>
    <dgm:pt modelId="{4DFA50C7-6D95-409D-B163-7F68E1995113}" type="pres">
      <dgm:prSet presAssocID="{9881E4CA-15BB-4F78-BCDD-33C274C61DE4}" presName="sibTrans" presStyleCnt="0"/>
      <dgm:spPr/>
    </dgm:pt>
    <dgm:pt modelId="{056DCB8D-156C-4AA7-B906-3CD0F8DF3165}" type="pres">
      <dgm:prSet presAssocID="{E65C7B87-FB4A-42A8-B6EE-EF243DEC04D3}" presName="compNode" presStyleCnt="0"/>
      <dgm:spPr/>
    </dgm:pt>
    <dgm:pt modelId="{9CD787EB-769F-44B4-B676-38699E4EF75E}" type="pres">
      <dgm:prSet presAssocID="{E65C7B87-FB4A-42A8-B6EE-EF243DEC04D3}" presName="iconBgRect" presStyleLbl="bgShp" presStyleIdx="3" presStyleCnt="5"/>
      <dgm:spPr/>
    </dgm:pt>
    <dgm:pt modelId="{F5D0A9FF-03E4-40DB-BF42-8B9D9E44C829}" type="pres">
      <dgm:prSet presAssocID="{E65C7B87-FB4A-42A8-B6EE-EF243DEC04D3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nnected"/>
        </a:ext>
      </dgm:extLst>
    </dgm:pt>
    <dgm:pt modelId="{E43BA15A-0015-4820-AD0D-5667AA583597}" type="pres">
      <dgm:prSet presAssocID="{E65C7B87-FB4A-42A8-B6EE-EF243DEC04D3}" presName="spaceRect" presStyleCnt="0"/>
      <dgm:spPr/>
    </dgm:pt>
    <dgm:pt modelId="{9FBA0777-24EF-4DC4-9074-2B6A3DF15D7C}" type="pres">
      <dgm:prSet presAssocID="{E65C7B87-FB4A-42A8-B6EE-EF243DEC04D3}" presName="textRect" presStyleLbl="revTx" presStyleIdx="3" presStyleCnt="5">
        <dgm:presLayoutVars>
          <dgm:chMax val="1"/>
          <dgm:chPref val="1"/>
        </dgm:presLayoutVars>
      </dgm:prSet>
      <dgm:spPr/>
    </dgm:pt>
    <dgm:pt modelId="{DD01E26A-60FC-4A3E-A6A2-3EDB0E8AF199}" type="pres">
      <dgm:prSet presAssocID="{BD0E05EF-5FE7-4210-817A-FAC683E8E7E1}" presName="sibTrans" presStyleCnt="0"/>
      <dgm:spPr/>
    </dgm:pt>
    <dgm:pt modelId="{4DE14870-69C9-4485-AEBA-3CA62A19CD2A}" type="pres">
      <dgm:prSet presAssocID="{1261D600-40D4-47EE-8BF3-B12F33A88DE0}" presName="compNode" presStyleCnt="0"/>
      <dgm:spPr/>
    </dgm:pt>
    <dgm:pt modelId="{0889D247-F13F-4B3C-A160-9E48843D8564}" type="pres">
      <dgm:prSet presAssocID="{1261D600-40D4-47EE-8BF3-B12F33A88DE0}" presName="iconBgRect" presStyleLbl="bgShp" presStyleIdx="4" presStyleCnt="5"/>
      <dgm:spPr/>
    </dgm:pt>
    <dgm:pt modelId="{14BFBF0C-DFA0-4507-B5A5-9D60AE894F8A}" type="pres">
      <dgm:prSet presAssocID="{1261D600-40D4-47EE-8BF3-B12F33A88DE0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9B5D1527-D5FC-46B3-A52A-606D87BC03DF}" type="pres">
      <dgm:prSet presAssocID="{1261D600-40D4-47EE-8BF3-B12F33A88DE0}" presName="spaceRect" presStyleCnt="0"/>
      <dgm:spPr/>
    </dgm:pt>
    <dgm:pt modelId="{5229AF2C-EED9-48EF-BAC8-18A713A7C8F4}" type="pres">
      <dgm:prSet presAssocID="{1261D600-40D4-47EE-8BF3-B12F33A88DE0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EEF74112-00AF-4007-82F1-856E3647B665}" type="presOf" srcId="{87FBD30A-1A32-4361-882C-1D569331F14A}" destId="{1FECCACD-06FA-4741-B391-4E3C6577A94B}" srcOrd="0" destOrd="0" presId="urn:microsoft.com/office/officeart/2018/5/layout/IconCircleLabelList"/>
    <dgm:cxn modelId="{37FD4429-89F6-45B2-83FD-A2A635DE524F}" srcId="{47763C31-1765-436B-BE82-8C70A647B02D}" destId="{31006EE1-0FC2-4A66-B053-AD03BCF0721B}" srcOrd="0" destOrd="0" parTransId="{0474D183-85F2-49BB-9353-8FFF347B7559}" sibTransId="{6F582ECC-D384-4AE7-800F-0FC2910BFECF}"/>
    <dgm:cxn modelId="{A5AE2434-402E-4B10-B8AB-07149114FD3D}" srcId="{47763C31-1765-436B-BE82-8C70A647B02D}" destId="{2BFA5F40-50B1-4A66-944C-9102C8100918}" srcOrd="2" destOrd="0" parTransId="{B6EFFD87-6CCE-4FF4-AFA1-DCDCEA97D98C}" sibTransId="{9881E4CA-15BB-4F78-BCDD-33C274C61DE4}"/>
    <dgm:cxn modelId="{1C0EAB36-A178-4C6D-98B9-ACCE5609381D}" type="presOf" srcId="{47763C31-1765-436B-BE82-8C70A647B02D}" destId="{42F34A91-9954-4259-80A1-9DB6AD03478E}" srcOrd="0" destOrd="0" presId="urn:microsoft.com/office/officeart/2018/5/layout/IconCircleLabelList"/>
    <dgm:cxn modelId="{D27D8A3B-1EA8-46FC-8138-6A9478699A92}" srcId="{47763C31-1765-436B-BE82-8C70A647B02D}" destId="{87FBD30A-1A32-4361-882C-1D569331F14A}" srcOrd="1" destOrd="0" parTransId="{FBB4096D-7478-4879-B599-17EEF2039BF0}" sibTransId="{A21B02DC-4B23-48A5-A388-AFF930410559}"/>
    <dgm:cxn modelId="{75039261-CBDA-4F8B-ABC7-EEBF5C0279F2}" srcId="{47763C31-1765-436B-BE82-8C70A647B02D}" destId="{E65C7B87-FB4A-42A8-B6EE-EF243DEC04D3}" srcOrd="3" destOrd="0" parTransId="{424D9735-4D78-44A1-8F3A-50034626438F}" sibTransId="{BD0E05EF-5FE7-4210-817A-FAC683E8E7E1}"/>
    <dgm:cxn modelId="{48BDC862-265A-4822-AF75-FD5F1C679DA9}" type="presOf" srcId="{31006EE1-0FC2-4A66-B053-AD03BCF0721B}" destId="{AF6E5645-30C3-4002-BF5F-7F59C4A215B9}" srcOrd="0" destOrd="0" presId="urn:microsoft.com/office/officeart/2018/5/layout/IconCircleLabelList"/>
    <dgm:cxn modelId="{8471C884-691B-416A-A193-FFFC470FAFE5}" type="presOf" srcId="{1261D600-40D4-47EE-8BF3-B12F33A88DE0}" destId="{5229AF2C-EED9-48EF-BAC8-18A713A7C8F4}" srcOrd="0" destOrd="0" presId="urn:microsoft.com/office/officeart/2018/5/layout/IconCircleLabelList"/>
    <dgm:cxn modelId="{C3837999-13AC-4A88-99E2-0C74BF194AE7}" type="presOf" srcId="{E65C7B87-FB4A-42A8-B6EE-EF243DEC04D3}" destId="{9FBA0777-24EF-4DC4-9074-2B6A3DF15D7C}" srcOrd="0" destOrd="0" presId="urn:microsoft.com/office/officeart/2018/5/layout/IconCircleLabelList"/>
    <dgm:cxn modelId="{CC0678AD-1682-46AD-ABA2-2F6F6A3CB61A}" srcId="{47763C31-1765-436B-BE82-8C70A647B02D}" destId="{1261D600-40D4-47EE-8BF3-B12F33A88DE0}" srcOrd="4" destOrd="0" parTransId="{6C0A4443-0FCB-49D0-B5A6-DC57782469BB}" sibTransId="{6A04717B-3C12-4E95-BCE0-CEA296D89AD3}"/>
    <dgm:cxn modelId="{1CAD45F1-3E2A-4FDA-B49A-4D18C1E12E08}" type="presOf" srcId="{2BFA5F40-50B1-4A66-944C-9102C8100918}" destId="{8E396D45-CED1-4AB0-B68C-7C269407EFC5}" srcOrd="0" destOrd="0" presId="urn:microsoft.com/office/officeart/2018/5/layout/IconCircleLabelList"/>
    <dgm:cxn modelId="{AC3D3B2C-15EA-44B8-8D0C-5FDF38918DD9}" type="presParOf" srcId="{42F34A91-9954-4259-80A1-9DB6AD03478E}" destId="{A6B1AAF5-F0B8-4270-A017-A9F407DEB161}" srcOrd="0" destOrd="0" presId="urn:microsoft.com/office/officeart/2018/5/layout/IconCircleLabelList"/>
    <dgm:cxn modelId="{6410F769-75A6-4F65-90FA-83885A834739}" type="presParOf" srcId="{A6B1AAF5-F0B8-4270-A017-A9F407DEB161}" destId="{667B05F9-2D19-44AE-8790-E7D5EEAEA97E}" srcOrd="0" destOrd="0" presId="urn:microsoft.com/office/officeart/2018/5/layout/IconCircleLabelList"/>
    <dgm:cxn modelId="{324F6344-41B4-4641-B6A6-DE52AD6E946E}" type="presParOf" srcId="{A6B1AAF5-F0B8-4270-A017-A9F407DEB161}" destId="{92720FC1-08C8-40B4-BAD9-229FA7035B48}" srcOrd="1" destOrd="0" presId="urn:microsoft.com/office/officeart/2018/5/layout/IconCircleLabelList"/>
    <dgm:cxn modelId="{62B18CAD-2860-4EAB-9088-FF38587B45BF}" type="presParOf" srcId="{A6B1AAF5-F0B8-4270-A017-A9F407DEB161}" destId="{46F924C5-156D-47D5-8641-D76C3ABA3D48}" srcOrd="2" destOrd="0" presId="urn:microsoft.com/office/officeart/2018/5/layout/IconCircleLabelList"/>
    <dgm:cxn modelId="{94FAF759-ED8F-4FBF-B6F4-C78BE5E450E0}" type="presParOf" srcId="{A6B1AAF5-F0B8-4270-A017-A9F407DEB161}" destId="{AF6E5645-30C3-4002-BF5F-7F59C4A215B9}" srcOrd="3" destOrd="0" presId="urn:microsoft.com/office/officeart/2018/5/layout/IconCircleLabelList"/>
    <dgm:cxn modelId="{64B6C2C3-A37C-447E-B689-A4CA4CE8F5CE}" type="presParOf" srcId="{42F34A91-9954-4259-80A1-9DB6AD03478E}" destId="{15D07314-02D9-4A67-8EC1-20C7E79D6F15}" srcOrd="1" destOrd="0" presId="urn:microsoft.com/office/officeart/2018/5/layout/IconCircleLabelList"/>
    <dgm:cxn modelId="{2171F9B0-F4D5-4808-B445-9594E13CD23C}" type="presParOf" srcId="{42F34A91-9954-4259-80A1-9DB6AD03478E}" destId="{C9FC0AEE-8D90-43A1-B9AD-5D610B5E11E8}" srcOrd="2" destOrd="0" presId="urn:microsoft.com/office/officeart/2018/5/layout/IconCircleLabelList"/>
    <dgm:cxn modelId="{3D2D7467-EB83-4825-A890-52BAC6B52DAA}" type="presParOf" srcId="{C9FC0AEE-8D90-43A1-B9AD-5D610B5E11E8}" destId="{670E57A5-8AAE-4913-BE77-B1416295CDB0}" srcOrd="0" destOrd="0" presId="urn:microsoft.com/office/officeart/2018/5/layout/IconCircleLabelList"/>
    <dgm:cxn modelId="{F4B675B1-595E-4C91-8A1B-36DCD55B05C3}" type="presParOf" srcId="{C9FC0AEE-8D90-43A1-B9AD-5D610B5E11E8}" destId="{AB7E1020-B728-4AAD-A2CB-6ECD0C3C2596}" srcOrd="1" destOrd="0" presId="urn:microsoft.com/office/officeart/2018/5/layout/IconCircleLabelList"/>
    <dgm:cxn modelId="{B8F28ABF-A3A2-4BB3-B6C6-D2BC3862864B}" type="presParOf" srcId="{C9FC0AEE-8D90-43A1-B9AD-5D610B5E11E8}" destId="{46EF2470-AC03-4F67-870F-14EA71AFD33D}" srcOrd="2" destOrd="0" presId="urn:microsoft.com/office/officeart/2018/5/layout/IconCircleLabelList"/>
    <dgm:cxn modelId="{5F3A9B6B-67A0-48E3-9204-26B50D247BAA}" type="presParOf" srcId="{C9FC0AEE-8D90-43A1-B9AD-5D610B5E11E8}" destId="{1FECCACD-06FA-4741-B391-4E3C6577A94B}" srcOrd="3" destOrd="0" presId="urn:microsoft.com/office/officeart/2018/5/layout/IconCircleLabelList"/>
    <dgm:cxn modelId="{1A0A6A9A-5C49-4570-A604-4D96D1DDA87F}" type="presParOf" srcId="{42F34A91-9954-4259-80A1-9DB6AD03478E}" destId="{71822C4C-F164-49CA-9761-2B0BD7C347CF}" srcOrd="3" destOrd="0" presId="urn:microsoft.com/office/officeart/2018/5/layout/IconCircleLabelList"/>
    <dgm:cxn modelId="{8CE72F3B-6694-43D3-885B-1CFF1D35C9A3}" type="presParOf" srcId="{42F34A91-9954-4259-80A1-9DB6AD03478E}" destId="{9FD887A7-D142-419A-BB41-0FB496DAF6BC}" srcOrd="4" destOrd="0" presId="urn:microsoft.com/office/officeart/2018/5/layout/IconCircleLabelList"/>
    <dgm:cxn modelId="{9B5A18DF-296E-448D-B377-B512456E0E3E}" type="presParOf" srcId="{9FD887A7-D142-419A-BB41-0FB496DAF6BC}" destId="{E93A02B7-8E34-4F11-A20A-27D77061FC42}" srcOrd="0" destOrd="0" presId="urn:microsoft.com/office/officeart/2018/5/layout/IconCircleLabelList"/>
    <dgm:cxn modelId="{2F6DDA43-64B8-4A76-99AF-E9E237E3ECAF}" type="presParOf" srcId="{9FD887A7-D142-419A-BB41-0FB496DAF6BC}" destId="{8DD36E23-E21B-4530-BBD4-1FC8063FAF9F}" srcOrd="1" destOrd="0" presId="urn:microsoft.com/office/officeart/2018/5/layout/IconCircleLabelList"/>
    <dgm:cxn modelId="{D5BFBD3E-625E-4843-A8AC-1163B925C2EA}" type="presParOf" srcId="{9FD887A7-D142-419A-BB41-0FB496DAF6BC}" destId="{857A477F-5DDB-4AB4-AA72-FA8B4DDAE3E6}" srcOrd="2" destOrd="0" presId="urn:microsoft.com/office/officeart/2018/5/layout/IconCircleLabelList"/>
    <dgm:cxn modelId="{7728F73F-1DB5-41C8-B496-A52D534160F0}" type="presParOf" srcId="{9FD887A7-D142-419A-BB41-0FB496DAF6BC}" destId="{8E396D45-CED1-4AB0-B68C-7C269407EFC5}" srcOrd="3" destOrd="0" presId="urn:microsoft.com/office/officeart/2018/5/layout/IconCircleLabelList"/>
    <dgm:cxn modelId="{B2E2BCDC-3B5F-4409-82A8-BF441171074C}" type="presParOf" srcId="{42F34A91-9954-4259-80A1-9DB6AD03478E}" destId="{4DFA50C7-6D95-409D-B163-7F68E1995113}" srcOrd="5" destOrd="0" presId="urn:microsoft.com/office/officeart/2018/5/layout/IconCircleLabelList"/>
    <dgm:cxn modelId="{FD72EBED-E87D-4E77-8FC3-E9DF1907D2B8}" type="presParOf" srcId="{42F34A91-9954-4259-80A1-9DB6AD03478E}" destId="{056DCB8D-156C-4AA7-B906-3CD0F8DF3165}" srcOrd="6" destOrd="0" presId="urn:microsoft.com/office/officeart/2018/5/layout/IconCircleLabelList"/>
    <dgm:cxn modelId="{63DDBD05-5B4D-439C-A7A6-8E3C81310514}" type="presParOf" srcId="{056DCB8D-156C-4AA7-B906-3CD0F8DF3165}" destId="{9CD787EB-769F-44B4-B676-38699E4EF75E}" srcOrd="0" destOrd="0" presId="urn:microsoft.com/office/officeart/2018/5/layout/IconCircleLabelList"/>
    <dgm:cxn modelId="{7C93FC60-478F-4343-BED8-E6377EE2A711}" type="presParOf" srcId="{056DCB8D-156C-4AA7-B906-3CD0F8DF3165}" destId="{F5D0A9FF-03E4-40DB-BF42-8B9D9E44C829}" srcOrd="1" destOrd="0" presId="urn:microsoft.com/office/officeart/2018/5/layout/IconCircleLabelList"/>
    <dgm:cxn modelId="{795FAF01-37F9-4222-B590-E63542FF02D7}" type="presParOf" srcId="{056DCB8D-156C-4AA7-B906-3CD0F8DF3165}" destId="{E43BA15A-0015-4820-AD0D-5667AA583597}" srcOrd="2" destOrd="0" presId="urn:microsoft.com/office/officeart/2018/5/layout/IconCircleLabelList"/>
    <dgm:cxn modelId="{DE386406-E25A-4B78-8B89-6D8392FE136F}" type="presParOf" srcId="{056DCB8D-156C-4AA7-B906-3CD0F8DF3165}" destId="{9FBA0777-24EF-4DC4-9074-2B6A3DF15D7C}" srcOrd="3" destOrd="0" presId="urn:microsoft.com/office/officeart/2018/5/layout/IconCircleLabelList"/>
    <dgm:cxn modelId="{70549F4C-C11F-418D-896F-9E7AA1E2E284}" type="presParOf" srcId="{42F34A91-9954-4259-80A1-9DB6AD03478E}" destId="{DD01E26A-60FC-4A3E-A6A2-3EDB0E8AF199}" srcOrd="7" destOrd="0" presId="urn:microsoft.com/office/officeart/2018/5/layout/IconCircleLabelList"/>
    <dgm:cxn modelId="{B32EC245-6F85-424B-9E7C-C22CE04BD8C0}" type="presParOf" srcId="{42F34A91-9954-4259-80A1-9DB6AD03478E}" destId="{4DE14870-69C9-4485-AEBA-3CA62A19CD2A}" srcOrd="8" destOrd="0" presId="urn:microsoft.com/office/officeart/2018/5/layout/IconCircleLabelList"/>
    <dgm:cxn modelId="{B154B594-956F-41CD-9439-1D91BFF02A5A}" type="presParOf" srcId="{4DE14870-69C9-4485-AEBA-3CA62A19CD2A}" destId="{0889D247-F13F-4B3C-A160-9E48843D8564}" srcOrd="0" destOrd="0" presId="urn:microsoft.com/office/officeart/2018/5/layout/IconCircleLabelList"/>
    <dgm:cxn modelId="{22DD56D1-2FBA-4157-BD6D-B6384547B752}" type="presParOf" srcId="{4DE14870-69C9-4485-AEBA-3CA62A19CD2A}" destId="{14BFBF0C-DFA0-4507-B5A5-9D60AE894F8A}" srcOrd="1" destOrd="0" presId="urn:microsoft.com/office/officeart/2018/5/layout/IconCircleLabelList"/>
    <dgm:cxn modelId="{2ABD2D7A-5FE0-4001-A2F2-55D458FACA8E}" type="presParOf" srcId="{4DE14870-69C9-4485-AEBA-3CA62A19CD2A}" destId="{9B5D1527-D5FC-46B3-A52A-606D87BC03DF}" srcOrd="2" destOrd="0" presId="urn:microsoft.com/office/officeart/2018/5/layout/IconCircleLabelList"/>
    <dgm:cxn modelId="{94EE44B0-C664-4631-972A-21056499BCD4}" type="presParOf" srcId="{4DE14870-69C9-4485-AEBA-3CA62A19CD2A}" destId="{5229AF2C-EED9-48EF-BAC8-18A713A7C8F4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7B05F9-2D19-44AE-8790-E7D5EEAEA97E}">
      <dsp:nvSpPr>
        <dsp:cNvPr id="0" name=""/>
        <dsp:cNvSpPr/>
      </dsp:nvSpPr>
      <dsp:spPr>
        <a:xfrm>
          <a:off x="397837" y="777374"/>
          <a:ext cx="1098000" cy="109800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720FC1-08C8-40B4-BAD9-229FA7035B48}">
      <dsp:nvSpPr>
        <dsp:cNvPr id="0" name=""/>
        <dsp:cNvSpPr/>
      </dsp:nvSpPr>
      <dsp:spPr>
        <a:xfrm>
          <a:off x="631837" y="1011375"/>
          <a:ext cx="630000" cy="63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6E5645-30C3-4002-BF5F-7F59C4A215B9}">
      <dsp:nvSpPr>
        <dsp:cNvPr id="0" name=""/>
        <dsp:cNvSpPr/>
      </dsp:nvSpPr>
      <dsp:spPr>
        <a:xfrm>
          <a:off x="46837" y="2217375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NZ" sz="2100" kern="1200"/>
            <a:t>Opening</a:t>
          </a:r>
          <a:endParaRPr lang="en-US" sz="2100" kern="1200"/>
        </a:p>
      </dsp:txBody>
      <dsp:txXfrm>
        <a:off x="46837" y="2217375"/>
        <a:ext cx="1800000" cy="720000"/>
      </dsp:txXfrm>
    </dsp:sp>
    <dsp:sp modelId="{670E57A5-8AAE-4913-BE77-B1416295CDB0}">
      <dsp:nvSpPr>
        <dsp:cNvPr id="0" name=""/>
        <dsp:cNvSpPr/>
      </dsp:nvSpPr>
      <dsp:spPr>
        <a:xfrm>
          <a:off x="2512837" y="777374"/>
          <a:ext cx="1098000" cy="109800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7E1020-B728-4AAD-A2CB-6ECD0C3C2596}">
      <dsp:nvSpPr>
        <dsp:cNvPr id="0" name=""/>
        <dsp:cNvSpPr/>
      </dsp:nvSpPr>
      <dsp:spPr>
        <a:xfrm>
          <a:off x="2746837" y="1011375"/>
          <a:ext cx="630000" cy="63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ECCACD-06FA-4741-B391-4E3C6577A94B}">
      <dsp:nvSpPr>
        <dsp:cNvPr id="0" name=""/>
        <dsp:cNvSpPr/>
      </dsp:nvSpPr>
      <dsp:spPr>
        <a:xfrm>
          <a:off x="2161837" y="2217375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NZ" sz="2100" kern="1200"/>
            <a:t>Sharing</a:t>
          </a:r>
          <a:endParaRPr lang="en-US" sz="2100" kern="1200"/>
        </a:p>
      </dsp:txBody>
      <dsp:txXfrm>
        <a:off x="2161837" y="2217375"/>
        <a:ext cx="1800000" cy="720000"/>
      </dsp:txXfrm>
    </dsp:sp>
    <dsp:sp modelId="{E93A02B7-8E34-4F11-A20A-27D77061FC42}">
      <dsp:nvSpPr>
        <dsp:cNvPr id="0" name=""/>
        <dsp:cNvSpPr/>
      </dsp:nvSpPr>
      <dsp:spPr>
        <a:xfrm>
          <a:off x="4627837" y="777374"/>
          <a:ext cx="1098000" cy="109800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D36E23-E21B-4530-BBD4-1FC8063FAF9F}">
      <dsp:nvSpPr>
        <dsp:cNvPr id="0" name=""/>
        <dsp:cNvSpPr/>
      </dsp:nvSpPr>
      <dsp:spPr>
        <a:xfrm>
          <a:off x="4861837" y="1011375"/>
          <a:ext cx="630000" cy="6300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396D45-CED1-4AB0-B68C-7C269407EFC5}">
      <dsp:nvSpPr>
        <dsp:cNvPr id="0" name=""/>
        <dsp:cNvSpPr/>
      </dsp:nvSpPr>
      <dsp:spPr>
        <a:xfrm>
          <a:off x="4276837" y="2217375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NZ" sz="2100" kern="1200"/>
            <a:t>Thinking</a:t>
          </a:r>
          <a:endParaRPr lang="en-US" sz="2100" kern="1200"/>
        </a:p>
      </dsp:txBody>
      <dsp:txXfrm>
        <a:off x="4276837" y="2217375"/>
        <a:ext cx="1800000" cy="720000"/>
      </dsp:txXfrm>
    </dsp:sp>
    <dsp:sp modelId="{9CD787EB-769F-44B4-B676-38699E4EF75E}">
      <dsp:nvSpPr>
        <dsp:cNvPr id="0" name=""/>
        <dsp:cNvSpPr/>
      </dsp:nvSpPr>
      <dsp:spPr>
        <a:xfrm>
          <a:off x="6742837" y="777374"/>
          <a:ext cx="1098000" cy="109800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D0A9FF-03E4-40DB-BF42-8B9D9E44C829}">
      <dsp:nvSpPr>
        <dsp:cNvPr id="0" name=""/>
        <dsp:cNvSpPr/>
      </dsp:nvSpPr>
      <dsp:spPr>
        <a:xfrm>
          <a:off x="6976837" y="1011375"/>
          <a:ext cx="630000" cy="63000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BA0777-24EF-4DC4-9074-2B6A3DF15D7C}">
      <dsp:nvSpPr>
        <dsp:cNvPr id="0" name=""/>
        <dsp:cNvSpPr/>
      </dsp:nvSpPr>
      <dsp:spPr>
        <a:xfrm>
          <a:off x="6391837" y="2217375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NZ" sz="2100" kern="1200"/>
            <a:t>Connecting </a:t>
          </a:r>
          <a:endParaRPr lang="en-US" sz="2100" kern="1200"/>
        </a:p>
      </dsp:txBody>
      <dsp:txXfrm>
        <a:off x="6391837" y="2217375"/>
        <a:ext cx="1800000" cy="720000"/>
      </dsp:txXfrm>
    </dsp:sp>
    <dsp:sp modelId="{0889D247-F13F-4B3C-A160-9E48843D8564}">
      <dsp:nvSpPr>
        <dsp:cNvPr id="0" name=""/>
        <dsp:cNvSpPr/>
      </dsp:nvSpPr>
      <dsp:spPr>
        <a:xfrm>
          <a:off x="8857837" y="777374"/>
          <a:ext cx="1098000" cy="1098000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BFBF0C-DFA0-4507-B5A5-9D60AE894F8A}">
      <dsp:nvSpPr>
        <dsp:cNvPr id="0" name=""/>
        <dsp:cNvSpPr/>
      </dsp:nvSpPr>
      <dsp:spPr>
        <a:xfrm>
          <a:off x="9091837" y="1011375"/>
          <a:ext cx="630000" cy="63000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29AF2C-EED9-48EF-BAC8-18A713A7C8F4}">
      <dsp:nvSpPr>
        <dsp:cNvPr id="0" name=""/>
        <dsp:cNvSpPr/>
      </dsp:nvSpPr>
      <dsp:spPr>
        <a:xfrm>
          <a:off x="8506837" y="2217375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NZ" sz="2100" kern="1200"/>
            <a:t>Doing</a:t>
          </a:r>
          <a:endParaRPr lang="en-US" sz="2100" kern="1200"/>
        </a:p>
      </dsp:txBody>
      <dsp:txXfrm>
        <a:off x="8506837" y="2217375"/>
        <a:ext cx="18000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3D368A-690C-4F7A-A878-C2FABCC974E6}" type="datetimeFigureOut">
              <a:rPr lang="en-NZ" smtClean="0"/>
              <a:t>5/03/2023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9283C6-A5C3-4C45-96C1-65D23E7317B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9366588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024042-E2A7-47DC-A139-116C407F1E50}" type="slidenum">
              <a:rPr kumimoji="0" lang="en-N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N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84641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024042-E2A7-47DC-A139-116C407F1E50}" type="slidenum">
              <a:rPr kumimoji="0" lang="en-N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N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83128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Let’s relate it to work with clients</a:t>
            </a:r>
          </a:p>
          <a:p>
            <a:r>
              <a:rPr lang="en-NZ" dirty="0"/>
              <a:t>Explore new ideas and learn to become flexible in your thinking. </a:t>
            </a:r>
          </a:p>
          <a:p>
            <a:r>
              <a:rPr lang="en-NZ" dirty="0"/>
              <a:t>Practice visualization - learn how to create concept maps, illustrative schema, and sketch ideas out. </a:t>
            </a:r>
          </a:p>
          <a:p>
            <a:r>
              <a:rPr lang="en-NZ" dirty="0"/>
              <a:t>Explore other fields looking for new theories and ideas that can be synthesized and adapted. </a:t>
            </a:r>
          </a:p>
          <a:p>
            <a:r>
              <a:rPr lang="en-NZ" dirty="0"/>
              <a:t>Keep a record of your explorations. Keep an "Idea Journal" </a:t>
            </a:r>
          </a:p>
          <a:p>
            <a:r>
              <a:rPr lang="en-NZ" dirty="0"/>
              <a:t>Learn to think of possibilities, diverge, be expansive. Generate lots of ideas, then refine them. </a:t>
            </a:r>
          </a:p>
          <a:p>
            <a:r>
              <a:rPr lang="en-NZ" dirty="0"/>
              <a:t>Practice trying to look at things holistically and try to get the big picture. </a:t>
            </a:r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9283C6-A5C3-4C45-96C1-65D23E7317B1}" type="slidenum">
              <a:rPr lang="en-NZ" smtClean="0"/>
              <a:t>12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586061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3/5/2023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280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3/5/2023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92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3/5/2023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2432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3/5/2023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828532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3/5/2023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2524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3/5/2023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1410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3/5/2023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391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833E-1B6D-415F-AD29-75AE8C43BD0D}" type="datetime1">
              <a:rPr lang="en-US" smtClean="0"/>
              <a:t>3/5/2023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91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596F-08A7-4B70-989A-F2B1CF31E66B}" type="datetime1">
              <a:rPr lang="en-US" smtClean="0"/>
              <a:t>3/5/2023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3702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smtClean="0"/>
              <a:t>3/5/2023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798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3/5/2023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516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3/5/2023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120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3/5/2023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605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3/5/2023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299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3/5/2023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729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3/5/2023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489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3/5/2023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114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3/5/2023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305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3/5/2023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0715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3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MdZAMSyn_As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hyperlink" Target="https://youtu.be/NugRZGDbPFU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ZkZgO7E33DQ" TargetMode="External"/><Relationship Id="rId2" Type="http://schemas.openxmlformats.org/officeDocument/2006/relationships/hyperlink" Target="https://youtu.be/79II_eXKoWo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youtu.be/qeK3SkxrZRI" TargetMode="Externa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yAidvTKX6xM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RKXYVYvscYM?feature=oembed" TargetMode="Externa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hyperlink" Target="https://youtu.be/RKXYVYvscYM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A05AC74-6838-4CD9-B157-B3BB3E2F5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 useBgFill="1">
        <p:nvSpPr>
          <p:cNvPr id="83" name="Freeform 5">
            <a:extLst>
              <a:ext uri="{FF2B5EF4-FFF2-40B4-BE49-F238E27FC236}">
                <a16:creationId xmlns:a16="http://schemas.microsoft.com/office/drawing/2014/main" id="{608EAA06-5488-416B-B2B2-E55213011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199829" y="1101852"/>
            <a:ext cx="4254640" cy="4654297"/>
          </a:xfrm>
          <a:prstGeom prst="round2SameRect">
            <a:avLst>
              <a:gd name="adj1" fmla="val 5146"/>
              <a:gd name="adj2" fmla="val 400"/>
            </a:avLst>
          </a:pr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="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udy Old Style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1F047C-C727-42A7-85C5-68C5AA1B1A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336" y="1623412"/>
            <a:ext cx="3503122" cy="2287229"/>
          </a:xfrm>
        </p:spPr>
        <p:txBody>
          <a:bodyPr>
            <a:normAutofit/>
          </a:bodyPr>
          <a:lstStyle/>
          <a:p>
            <a:pPr algn="l"/>
            <a:r>
              <a:rPr lang="en-US" sz="4400" dirty="0"/>
              <a:t>What is creativity?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93FB3F-A8D4-46D3-A1C6-C79C645637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4335" y="4009771"/>
            <a:ext cx="3503122" cy="1244361"/>
          </a:xfrm>
        </p:spPr>
        <p:txBody>
          <a:bodyPr>
            <a:normAutofit/>
          </a:bodyPr>
          <a:lstStyle/>
          <a:p>
            <a:pPr algn="l"/>
            <a:r>
              <a:rPr lang="en-US" sz="1800" dirty="0">
                <a:solidFill>
                  <a:srgbClr val="FC05CB"/>
                </a:solidFill>
              </a:rPr>
              <a:t>Topic 2</a:t>
            </a:r>
          </a:p>
        </p:txBody>
      </p:sp>
    </p:spTree>
    <p:extLst>
      <p:ext uri="{BB962C8B-B14F-4D97-AF65-F5344CB8AC3E}">
        <p14:creationId xmlns:p14="http://schemas.microsoft.com/office/powerpoint/2010/main" val="19465765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4725A-B9E3-418F-A0B0-81DB9AFE0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Show and tell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31CA63-13E4-4810-A515-515512D11E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NZ" sz="2800" dirty="0">
                <a:effectLst/>
              </a:rPr>
              <a:t>Creative discoveries </a:t>
            </a:r>
          </a:p>
        </p:txBody>
      </p:sp>
    </p:spTree>
    <p:extLst>
      <p:ext uri="{BB962C8B-B14F-4D97-AF65-F5344CB8AC3E}">
        <p14:creationId xmlns:p14="http://schemas.microsoft.com/office/powerpoint/2010/main" val="2871661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he facade of blue walls with holes">
            <a:extLst>
              <a:ext uri="{FF2B5EF4-FFF2-40B4-BE49-F238E27FC236}">
                <a16:creationId xmlns:a16="http://schemas.microsoft.com/office/drawing/2014/main" id="{ACA90F25-AA2C-436C-A0F0-139C0D8C5F8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</a:blip>
          <a:srcRect t="7965" b="1703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B1D176E-11FF-4EB6-9867-A24710162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0693" y="1769540"/>
            <a:ext cx="9440034" cy="182880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/>
              <a:t>thinking</a:t>
            </a:r>
          </a:p>
        </p:txBody>
      </p:sp>
    </p:spTree>
    <p:extLst>
      <p:ext uri="{BB962C8B-B14F-4D97-AF65-F5344CB8AC3E}">
        <p14:creationId xmlns:p14="http://schemas.microsoft.com/office/powerpoint/2010/main" val="20561380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94EFB-EBA5-4728-A6B6-1DBA7B0EF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altLang="en-US" sz="4800" b="1" dirty="0"/>
              <a:t>Thinking patterns that help create new ideas.</a:t>
            </a:r>
            <a:br>
              <a:rPr lang="en-GB" altLang="en-US" sz="4800" b="1" dirty="0"/>
            </a:br>
            <a:endParaRPr lang="en-N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BD6B43-BAD4-44E9-B212-B905FFA73F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eaLnBrk="1" hangingPunct="1">
              <a:lnSpc>
                <a:spcPct val="80000"/>
              </a:lnSpc>
            </a:pPr>
            <a:r>
              <a:rPr lang="en-GB" altLang="en-US" sz="2800" b="1" dirty="0">
                <a:effectLst/>
              </a:rPr>
              <a:t>Explore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2800" b="1" dirty="0">
                <a:effectLst/>
              </a:rPr>
              <a:t>Practice visualization (concept mapping)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2800" b="1" dirty="0">
                <a:effectLst/>
              </a:rPr>
              <a:t>Explore other fields (new theories, ways of doing)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2800" b="1" dirty="0">
                <a:effectLst/>
              </a:rPr>
              <a:t>Keep a record of your explorations. Make notes/words/doodle</a:t>
            </a:r>
          </a:p>
          <a:p>
            <a:pPr lvl="1">
              <a:lnSpc>
                <a:spcPct val="80000"/>
              </a:lnSpc>
            </a:pPr>
            <a:r>
              <a:rPr lang="en-GB" altLang="en-US" sz="2600" b="1" dirty="0">
                <a:effectLst/>
              </a:rPr>
              <a:t>Please do this as we watch today’s video clips (this may support your later “doing”. 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2800" b="1" dirty="0">
                <a:effectLst/>
              </a:rPr>
              <a:t>Learn to think of possibilities (ideas, ideas ideas)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2800" b="1" dirty="0">
                <a:effectLst/>
              </a:rPr>
              <a:t>Practice trying to look at things holistically and try to get the big picture.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037003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94982-28DD-4E9D-8635-71BC2EE17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altLang="en-US" sz="4800" b="1" dirty="0"/>
              <a:t>Thinking patterns that help create new ideas.</a:t>
            </a:r>
            <a:br>
              <a:rPr lang="en-GB" altLang="en-US" sz="4800" b="1" dirty="0"/>
            </a:br>
            <a:endParaRPr lang="en-N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D97E59-499B-42C0-BDB2-8BA9D581AF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NZ" sz="2800" dirty="0">
                <a:effectLst/>
              </a:rPr>
              <a:t>Learn to focus in on parts of a problem, then come back out to the big picture. </a:t>
            </a:r>
          </a:p>
          <a:p>
            <a:r>
              <a:rPr lang="en-NZ" sz="2800" dirty="0">
                <a:effectLst/>
              </a:rPr>
              <a:t>Don't get in a rut. Force yourself to try new things. Experiment with new strategies and play with ideas imaginatively. </a:t>
            </a:r>
          </a:p>
          <a:p>
            <a:r>
              <a:rPr lang="en-NZ" sz="2800" dirty="0">
                <a:effectLst/>
              </a:rPr>
              <a:t>Think of yourself as an "idea artist" or an "idea vendor." </a:t>
            </a:r>
          </a:p>
          <a:p>
            <a:r>
              <a:rPr lang="en-NZ" sz="2800" dirty="0">
                <a:effectLst/>
              </a:rPr>
              <a:t>Combine ideas. Let ideas and thoughts ferment and percolate and then revisit them</a:t>
            </a:r>
            <a:r>
              <a:rPr lang="en-NZ" dirty="0">
                <a:effectLst/>
              </a:rPr>
              <a:t>. 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287657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94982-28DD-4E9D-8635-71BC2EE17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altLang="en-US" sz="4800" b="1" dirty="0"/>
              <a:t>Thinking patterns that help create new ideas.</a:t>
            </a:r>
            <a:br>
              <a:rPr lang="en-GB" altLang="en-US" sz="4800" b="1" dirty="0"/>
            </a:br>
            <a:endParaRPr lang="en-N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D97E59-499B-42C0-BDB2-8BA9D581AF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NZ" sz="2800" dirty="0">
                <a:effectLst/>
              </a:rPr>
              <a:t>Take time to imagine new ideas and possibilities. Practice daydreaming. </a:t>
            </a:r>
          </a:p>
          <a:p>
            <a:r>
              <a:rPr lang="en-NZ" sz="2800" dirty="0">
                <a:effectLst/>
              </a:rPr>
              <a:t>Look for ideas and inspiration in ordinary places. Scan books, magazines, articles, advertisements &amp; photos for new ideas. </a:t>
            </a:r>
          </a:p>
          <a:p>
            <a:r>
              <a:rPr lang="en-NZ" sz="2800" dirty="0">
                <a:effectLst/>
              </a:rPr>
              <a:t>Ask family members, friends, co-workers and even strangers for fresh perspectives. </a:t>
            </a:r>
          </a:p>
          <a:p>
            <a:r>
              <a:rPr lang="en-NZ" sz="2800" dirty="0">
                <a:effectLst/>
              </a:rPr>
              <a:t>Brainstorm and free associate frequently. 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284809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5CB840F-8E41-4CA5-B79B-25CC80AD23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2D732E-C4DC-4C21-9730-E2C5D0B22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6" y="643465"/>
            <a:ext cx="3382638" cy="1370605"/>
          </a:xfrm>
        </p:spPr>
        <p:txBody>
          <a:bodyPr>
            <a:normAutofit/>
          </a:bodyPr>
          <a:lstStyle/>
          <a:p>
            <a:pPr algn="l"/>
            <a:r>
              <a:rPr lang="en-NZ" sz="3000"/>
              <a:t>Thinking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4A22FD-6C94-4AC3-A941-0D04D130E8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6" y="2247153"/>
            <a:ext cx="3358084" cy="3544046"/>
          </a:xfrm>
        </p:spPr>
        <p:txBody>
          <a:bodyPr>
            <a:normAutofit/>
          </a:bodyPr>
          <a:lstStyle/>
          <a:p>
            <a:r>
              <a:rPr lang="en-NZ" sz="1800" b="1"/>
              <a:t>Watch: The Skill of Humor | Andrew Tarvin | TEDxTAMU (20mins)</a:t>
            </a:r>
          </a:p>
          <a:p>
            <a:r>
              <a:rPr lang="en-NZ" sz="1800">
                <a:hlinkClick r:id="rId3"/>
              </a:rPr>
              <a:t>https://youtu.be/MdZAMSyn_As</a:t>
            </a:r>
            <a:endParaRPr lang="en-NZ" sz="1800"/>
          </a:p>
          <a:p>
            <a:endParaRPr lang="en-NZ" sz="1800"/>
          </a:p>
          <a:p>
            <a:r>
              <a:rPr lang="en-NZ" sz="1800"/>
              <a:t>Watch: </a:t>
            </a:r>
            <a:r>
              <a:rPr lang="en-NZ" sz="1800">
                <a:hlinkClick r:id="rId4"/>
              </a:rPr>
              <a:t>where good ideas come from </a:t>
            </a:r>
            <a:r>
              <a:rPr lang="en-NZ" sz="1800" b="1">
                <a:hlinkClick r:id="rId4"/>
              </a:rPr>
              <a:t>by Steven Johnson</a:t>
            </a:r>
            <a:endParaRPr lang="en-NZ" sz="1800" b="1"/>
          </a:p>
          <a:p>
            <a:endParaRPr lang="en-NZ" sz="1800"/>
          </a:p>
        </p:txBody>
      </p:sp>
      <p:pic>
        <p:nvPicPr>
          <p:cNvPr id="5" name="Picture 4" descr="A picture containing text, suit, person, person&#10;&#10;Description automatically generated">
            <a:extLst>
              <a:ext uri="{FF2B5EF4-FFF2-40B4-BE49-F238E27FC236}">
                <a16:creationId xmlns:a16="http://schemas.microsoft.com/office/drawing/2014/main" id="{7C655E88-2523-419A-860D-E425DE31E9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5348" y="1550745"/>
            <a:ext cx="6633184" cy="333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903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he facade of blue walls with holes">
            <a:extLst>
              <a:ext uri="{FF2B5EF4-FFF2-40B4-BE49-F238E27FC236}">
                <a16:creationId xmlns:a16="http://schemas.microsoft.com/office/drawing/2014/main" id="{ACA90F25-AA2C-436C-A0F0-139C0D8C5F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7965" b="1703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B1D176E-11FF-4EB6-9867-A24710162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0693" y="1769540"/>
            <a:ext cx="9440034" cy="182880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/>
              <a:t>Connecting</a:t>
            </a:r>
          </a:p>
        </p:txBody>
      </p:sp>
    </p:spTree>
    <p:extLst>
      <p:ext uri="{BB962C8B-B14F-4D97-AF65-F5344CB8AC3E}">
        <p14:creationId xmlns:p14="http://schemas.microsoft.com/office/powerpoint/2010/main" val="42073842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F663C-AB40-4161-AEB7-0DC92EE49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Connecting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F7E592-8196-4033-99A8-1253E977BE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076450"/>
            <a:ext cx="10964074" cy="3714749"/>
          </a:xfrm>
        </p:spPr>
        <p:txBody>
          <a:bodyPr/>
          <a:lstStyle/>
          <a:p>
            <a:endParaRPr lang="en-NZ" dirty="0"/>
          </a:p>
          <a:p>
            <a:r>
              <a:rPr lang="en-NZ" sz="2800" dirty="0"/>
              <a:t>Watch: 4 mins </a:t>
            </a:r>
            <a:r>
              <a:rPr lang="en-NZ" sz="2800" b="1" dirty="0">
                <a:hlinkClick r:id="rId2"/>
              </a:rPr>
              <a:t>The Right To Be Me </a:t>
            </a:r>
            <a:r>
              <a:rPr lang="it-IT" sz="2800" b="1" dirty="0"/>
              <a:t>Dr Rangimarie Turuki Rose Pere</a:t>
            </a:r>
          </a:p>
          <a:p>
            <a:pPr lvl="1"/>
            <a:r>
              <a:rPr lang="it-IT" sz="2600" b="1" dirty="0"/>
              <a:t>Celebration – difference – uniqueness - respect</a:t>
            </a:r>
          </a:p>
          <a:p>
            <a:r>
              <a:rPr lang="en-NZ" sz="2800" dirty="0"/>
              <a:t>Watch: 5mins </a:t>
            </a:r>
            <a:r>
              <a:rPr lang="it-IT" sz="2800" b="1" dirty="0">
                <a:hlinkClick r:id="rId3"/>
              </a:rPr>
              <a:t>Dr Rangimarie Turuki Rose Pere</a:t>
            </a:r>
            <a:endParaRPr lang="en-NZ" sz="2800" dirty="0"/>
          </a:p>
          <a:p>
            <a:pPr lvl="1"/>
            <a:r>
              <a:rPr lang="en-NZ" sz="2600" dirty="0"/>
              <a:t>Power - wisdom - connection - oneness </a:t>
            </a:r>
          </a:p>
          <a:p>
            <a:endParaRPr lang="en-NZ" b="1" dirty="0"/>
          </a:p>
          <a:p>
            <a:endParaRPr lang="en-NZ" b="1" dirty="0"/>
          </a:p>
          <a:p>
            <a:endParaRPr lang="en-NZ" b="1" dirty="0"/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512653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7A9AA5A-F6B5-4D1A-9F8C-0B6D0D928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4EE58D-A3CA-431F-9BE8-A356BF5F4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</p:spPr>
        <p:txBody>
          <a:bodyPr>
            <a:normAutofit/>
          </a:bodyPr>
          <a:lstStyle/>
          <a:p>
            <a:r>
              <a:rPr lang="en-NZ"/>
              <a:t>Connecting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115FFBB-C8EA-4BA2-A5DD-FE3779505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998132"/>
            <a:ext cx="4333632" cy="3521077"/>
          </a:xfrm>
          <a:prstGeom prst="rect">
            <a:avLst/>
          </a:prstGeom>
        </p:spPr>
      </p:pic>
      <p:pic>
        <p:nvPicPr>
          <p:cNvPr id="5" name="Picture 4" descr="A picture containing person, tree, person&#10;&#10;Description automatically generated">
            <a:extLst>
              <a:ext uri="{FF2B5EF4-FFF2-40B4-BE49-F238E27FC236}">
                <a16:creationId xmlns:a16="http://schemas.microsoft.com/office/drawing/2014/main" id="{11D94C00-3500-4B07-910E-3FFCCE04F36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357"/>
          <a:stretch/>
        </p:blipFill>
        <p:spPr>
          <a:xfrm>
            <a:off x="1046760" y="2129667"/>
            <a:ext cx="4065464" cy="325800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ED2088-09DC-416C-9CDC-E5A15ED161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2862" y="2129667"/>
            <a:ext cx="5546272" cy="3661533"/>
          </a:xfrm>
        </p:spPr>
        <p:txBody>
          <a:bodyPr anchor="ctr">
            <a:normAutofit/>
          </a:bodyPr>
          <a:lstStyle/>
          <a:p>
            <a:r>
              <a:rPr lang="en-NZ" b="1" dirty="0"/>
              <a:t>Mana: The power in knowing who you are | Tame </a:t>
            </a:r>
            <a:r>
              <a:rPr lang="en-NZ" b="1" dirty="0" err="1"/>
              <a:t>Iti</a:t>
            </a:r>
            <a:r>
              <a:rPr lang="en-NZ" b="1" dirty="0"/>
              <a:t> | </a:t>
            </a:r>
            <a:r>
              <a:rPr lang="en-NZ" b="1" dirty="0" err="1"/>
              <a:t>TEDxAuckland</a:t>
            </a:r>
            <a:endParaRPr lang="en-NZ" b="1" dirty="0"/>
          </a:p>
          <a:p>
            <a:r>
              <a:rPr lang="en-NZ" dirty="0">
                <a:hlinkClick r:id="rId5"/>
              </a:rPr>
              <a:t>https://youtu.be/qeK3SkxrZRI</a:t>
            </a:r>
            <a:endParaRPr lang="en-NZ" dirty="0"/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0752089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he facade of blue walls with holes">
            <a:extLst>
              <a:ext uri="{FF2B5EF4-FFF2-40B4-BE49-F238E27FC236}">
                <a16:creationId xmlns:a16="http://schemas.microsoft.com/office/drawing/2014/main" id="{ACA90F25-AA2C-436C-A0F0-139C0D8C5F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7965" b="1703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B1D176E-11FF-4EB6-9867-A24710162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0693" y="1769540"/>
            <a:ext cx="9440034" cy="182880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/>
              <a:t>Doing</a:t>
            </a:r>
          </a:p>
        </p:txBody>
      </p:sp>
    </p:spTree>
    <p:extLst>
      <p:ext uri="{BB962C8B-B14F-4D97-AF65-F5344CB8AC3E}">
        <p14:creationId xmlns:p14="http://schemas.microsoft.com/office/powerpoint/2010/main" val="442466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he facade of blue walls with holes">
            <a:extLst>
              <a:ext uri="{FF2B5EF4-FFF2-40B4-BE49-F238E27FC236}">
                <a16:creationId xmlns:a16="http://schemas.microsoft.com/office/drawing/2014/main" id="{ACA90F25-AA2C-436C-A0F0-139C0D8C5F8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</a:blip>
          <a:srcRect t="7965" b="1703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B1D176E-11FF-4EB6-9867-A24710162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0693" y="1769540"/>
            <a:ext cx="9440034" cy="182880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/>
              <a:t>opening</a:t>
            </a:r>
          </a:p>
        </p:txBody>
      </p:sp>
    </p:spTree>
    <p:extLst>
      <p:ext uri="{BB962C8B-B14F-4D97-AF65-F5344CB8AC3E}">
        <p14:creationId xmlns:p14="http://schemas.microsoft.com/office/powerpoint/2010/main" val="40140308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9FF1CF-3218-4A19-8529-82665DB9C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Doing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B6CD85-0879-4094-88A5-6CC4674FCE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sz="3600" dirty="0"/>
              <a:t>After lunch</a:t>
            </a:r>
          </a:p>
          <a:p>
            <a:r>
              <a:rPr lang="en-NZ" sz="3600" dirty="0"/>
              <a:t>Create small working groups </a:t>
            </a:r>
          </a:p>
          <a:p>
            <a:pPr marL="36900" indent="0">
              <a:buNone/>
            </a:pPr>
            <a:r>
              <a:rPr lang="en-NZ" sz="3600" dirty="0"/>
              <a:t>Question: What could creativity be? </a:t>
            </a:r>
          </a:p>
          <a:p>
            <a:pPr marL="36900" indent="0">
              <a:buNone/>
            </a:pPr>
            <a:r>
              <a:rPr lang="en-N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1632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Variety of fresh salads">
            <a:extLst>
              <a:ext uri="{FF2B5EF4-FFF2-40B4-BE49-F238E27FC236}">
                <a16:creationId xmlns:a16="http://schemas.microsoft.com/office/drawing/2014/main" id="{FC86C515-6347-4258-A339-38363340EFF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441" b="328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A4EDD11-078F-45BC-852D-3474DE59FF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52794" y="0"/>
            <a:ext cx="9339206" cy="6858000"/>
          </a:xfrm>
          <a:prstGeom prst="rect">
            <a:avLst/>
          </a:prstGeom>
          <a:gradFill flip="none" rotWithShape="1">
            <a:gsLst>
              <a:gs pos="58000">
                <a:schemeClr val="bg1">
                  <a:alpha val="30000"/>
                </a:schemeClr>
              </a:gs>
              <a:gs pos="33000">
                <a:schemeClr val="bg1">
                  <a:alpha val="2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3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985EC8-1954-41A0-A302-E13D86043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7701" y="3496574"/>
            <a:ext cx="6436104" cy="105242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400">
                <a:solidFill>
                  <a:schemeClr val="tx1"/>
                </a:solidFill>
              </a:rPr>
              <a:t>Lunch </a:t>
            </a:r>
          </a:p>
        </p:txBody>
      </p:sp>
    </p:spTree>
    <p:extLst>
      <p:ext uri="{BB962C8B-B14F-4D97-AF65-F5344CB8AC3E}">
        <p14:creationId xmlns:p14="http://schemas.microsoft.com/office/powerpoint/2010/main" val="37259734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he facade of blue walls with holes">
            <a:extLst>
              <a:ext uri="{FF2B5EF4-FFF2-40B4-BE49-F238E27FC236}">
                <a16:creationId xmlns:a16="http://schemas.microsoft.com/office/drawing/2014/main" id="{ACA90F25-AA2C-436C-A0F0-139C0D8C5F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7965" b="1703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B1D176E-11FF-4EB6-9867-A24710162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0693" y="1769540"/>
            <a:ext cx="9440034" cy="182880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/>
              <a:t>Doing</a:t>
            </a:r>
          </a:p>
        </p:txBody>
      </p:sp>
    </p:spTree>
    <p:extLst>
      <p:ext uri="{BB962C8B-B14F-4D97-AF65-F5344CB8AC3E}">
        <p14:creationId xmlns:p14="http://schemas.microsoft.com/office/powerpoint/2010/main" val="11992550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A5FE7-4576-4529-BEE8-643B4FDB4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Group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B0DBA9-0EB7-4E5F-8763-0C5F081AB7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NZ" sz="3200" dirty="0"/>
              <a:t>Create small working groups</a:t>
            </a:r>
          </a:p>
          <a:p>
            <a:r>
              <a:rPr lang="en-NZ" sz="3200" dirty="0"/>
              <a:t>Create a presentation (in what ever form). 1hr. </a:t>
            </a:r>
          </a:p>
          <a:p>
            <a:r>
              <a:rPr lang="en-NZ" sz="3200" dirty="0"/>
              <a:t>What could creativity be? </a:t>
            </a:r>
          </a:p>
          <a:p>
            <a:r>
              <a:rPr lang="en-NZ" sz="3200" dirty="0"/>
              <a:t>Present to class</a:t>
            </a:r>
          </a:p>
          <a:p>
            <a:r>
              <a:rPr lang="en-NZ" sz="3200" dirty="0"/>
              <a:t>Share reflections of your experience/process </a:t>
            </a:r>
          </a:p>
        </p:txBody>
      </p:sp>
    </p:spTree>
    <p:extLst>
      <p:ext uri="{BB962C8B-B14F-4D97-AF65-F5344CB8AC3E}">
        <p14:creationId xmlns:p14="http://schemas.microsoft.com/office/powerpoint/2010/main" val="1261623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572D20-C1F0-4452-BFF9-6EB3DDC16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Nudges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931FCB-DA08-4F37-B167-1FAECC4D73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sz="3600" dirty="0"/>
              <a:t>What are some words (perhaps from different cultural contexts) to describe creativity. </a:t>
            </a:r>
          </a:p>
          <a:p>
            <a:r>
              <a:rPr lang="en-NZ" sz="3600" dirty="0"/>
              <a:t>What types of creativity do you admire? 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696814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4DB23-B25B-46CD-8CF5-A3F63DD20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Brainstorming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8028D3-A199-478D-AE4C-ED3E752F5B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NZ" sz="3600" dirty="0"/>
              <a:t>Watch: (3mins) </a:t>
            </a:r>
            <a:r>
              <a:rPr lang="en-NZ" sz="3600" dirty="0">
                <a:hlinkClick r:id="rId2"/>
              </a:rPr>
              <a:t>Six Creative Ways To Brainstorm Ideas </a:t>
            </a:r>
            <a:endParaRPr lang="en-NZ" sz="3600" dirty="0"/>
          </a:p>
        </p:txBody>
      </p:sp>
    </p:spTree>
    <p:extLst>
      <p:ext uri="{BB962C8B-B14F-4D97-AF65-F5344CB8AC3E}">
        <p14:creationId xmlns:p14="http://schemas.microsoft.com/office/powerpoint/2010/main" val="26668962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7A9760-30B4-4B9D-A7D6-24789D778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Closing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3C4386-C3FA-4FB5-AA19-7F42ABD661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NZ" sz="3600" dirty="0"/>
              <a:t>Final thoughts</a:t>
            </a:r>
          </a:p>
          <a:p>
            <a:r>
              <a:rPr lang="en-NZ" sz="3600" dirty="0"/>
              <a:t>Announcements </a:t>
            </a:r>
          </a:p>
        </p:txBody>
      </p:sp>
    </p:spTree>
    <p:extLst>
      <p:ext uri="{BB962C8B-B14F-4D97-AF65-F5344CB8AC3E}">
        <p14:creationId xmlns:p14="http://schemas.microsoft.com/office/powerpoint/2010/main" val="190450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8DAAA-5937-495C-9001-BCBDE9F0C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NZ" sz="3600" b="1" dirty="0"/>
              <a:t>Karakia </a:t>
            </a:r>
            <a:r>
              <a:rPr lang="en-NZ" sz="3600" b="1" dirty="0" err="1"/>
              <a:t>whakamutunga</a:t>
            </a:r>
            <a:endParaRPr lang="en-NZ" sz="36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235C0C-F609-40A8-9145-E4497A288D6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4587925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NZ" sz="3000" b="1" dirty="0"/>
              <a:t>Ka </a:t>
            </a:r>
            <a:r>
              <a:rPr lang="en-NZ" sz="3000" b="1" dirty="0" err="1"/>
              <a:t>wehe</a:t>
            </a:r>
            <a:r>
              <a:rPr lang="en-NZ" sz="3000" b="1" dirty="0"/>
              <a:t> </a:t>
            </a:r>
            <a:r>
              <a:rPr lang="en-NZ" sz="3000" b="1" dirty="0" err="1"/>
              <a:t>atu</a:t>
            </a:r>
            <a:r>
              <a:rPr lang="en-NZ" sz="3000" b="1" dirty="0"/>
              <a:t> </a:t>
            </a:r>
            <a:r>
              <a:rPr lang="en-NZ" sz="3000" b="1" dirty="0" err="1"/>
              <a:t>tato</a:t>
            </a:r>
            <a:endParaRPr lang="en-NZ" sz="3000" b="1" dirty="0"/>
          </a:p>
          <a:p>
            <a:pPr marL="0" indent="0" algn="ctr">
              <a:buNone/>
            </a:pPr>
            <a:r>
              <a:rPr lang="it-IT" sz="3000" b="1" dirty="0"/>
              <a:t>I raro I te rangimarie</a:t>
            </a:r>
          </a:p>
          <a:p>
            <a:pPr marL="0" indent="0" algn="ctr">
              <a:buNone/>
            </a:pPr>
            <a:r>
              <a:rPr lang="it-IT" sz="3000" b="1" dirty="0"/>
              <a:t>te harikoa</a:t>
            </a:r>
          </a:p>
          <a:p>
            <a:pPr marL="0" indent="0" algn="ctr">
              <a:buNone/>
            </a:pPr>
            <a:r>
              <a:rPr lang="it-IT" sz="3000" b="1" dirty="0"/>
              <a:t>Me te manawanui</a:t>
            </a:r>
          </a:p>
          <a:p>
            <a:pPr marL="0" indent="0" algn="ctr">
              <a:buNone/>
            </a:pPr>
            <a:r>
              <a:rPr lang="it-IT" sz="3000" b="1" dirty="0"/>
              <a:t>Haumi e, </a:t>
            </a:r>
          </a:p>
          <a:p>
            <a:pPr marL="0" indent="0" algn="ctr">
              <a:buNone/>
            </a:pPr>
            <a:r>
              <a:rPr lang="it-IT" sz="3000" b="1" dirty="0"/>
              <a:t>hui e, </a:t>
            </a:r>
          </a:p>
          <a:p>
            <a:pPr marL="0" indent="0" algn="ctr">
              <a:buNone/>
            </a:pPr>
            <a:r>
              <a:rPr lang="it-IT" sz="3000" b="1" dirty="0"/>
              <a:t>taiaki e 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endParaRPr lang="it-IT" dirty="0"/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52789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965199" y="1240780"/>
            <a:ext cx="6086857" cy="4376440"/>
          </a:xfrm>
          <a:prstGeom prst="rect">
            <a:avLst/>
          </a:prstGeom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4400" dirty="0">
                <a:latin typeface="+mj-lt"/>
              </a:rPr>
              <a:t>Karakia | MANAWA MAI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92459" y="194310"/>
            <a:ext cx="4251874" cy="6366510"/>
          </a:xfr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2000" cap="none" dirty="0"/>
              <a:t>Manawa </a:t>
            </a:r>
            <a:r>
              <a:rPr lang="en-US" sz="2000" cap="none" dirty="0" err="1"/>
              <a:t>mai</a:t>
            </a:r>
            <a:r>
              <a:rPr lang="en-US" sz="2000" cap="none" dirty="0"/>
              <a:t> te mauri </a:t>
            </a:r>
            <a:r>
              <a:rPr lang="en-US" sz="2000" cap="none" dirty="0" err="1"/>
              <a:t>nuku</a:t>
            </a:r>
            <a:endParaRPr lang="en-US" sz="2000" cap="none" dirty="0"/>
          </a:p>
          <a:p>
            <a:pPr algn="ctr">
              <a:lnSpc>
                <a:spcPct val="90000"/>
              </a:lnSpc>
            </a:pPr>
            <a:r>
              <a:rPr lang="en-US" sz="2000" cap="none" dirty="0"/>
              <a:t>Manawa </a:t>
            </a:r>
            <a:r>
              <a:rPr lang="en-US" sz="2000" cap="none" dirty="0" err="1"/>
              <a:t>mai</a:t>
            </a:r>
            <a:r>
              <a:rPr lang="en-US" sz="2000" cap="none" dirty="0"/>
              <a:t> te mauri </a:t>
            </a:r>
            <a:r>
              <a:rPr lang="en-US" sz="2000" cap="none" dirty="0" err="1"/>
              <a:t>rangi</a:t>
            </a:r>
            <a:endParaRPr lang="en-US" sz="2000" cap="none" dirty="0"/>
          </a:p>
          <a:p>
            <a:pPr algn="ctr">
              <a:lnSpc>
                <a:spcPct val="90000"/>
              </a:lnSpc>
            </a:pPr>
            <a:r>
              <a:rPr lang="en-US" sz="2000" cap="none" dirty="0"/>
              <a:t>Ko te mauri kai au</a:t>
            </a:r>
          </a:p>
          <a:p>
            <a:pPr algn="ctr">
              <a:lnSpc>
                <a:spcPct val="90000"/>
              </a:lnSpc>
            </a:pPr>
            <a:r>
              <a:rPr lang="en-US" sz="2000" cap="none" dirty="0"/>
              <a:t>He mauri </a:t>
            </a:r>
            <a:r>
              <a:rPr lang="en-US" sz="2000" cap="none" dirty="0" err="1"/>
              <a:t>tipua</a:t>
            </a:r>
            <a:endParaRPr lang="en-US" sz="2000" cap="none" dirty="0"/>
          </a:p>
          <a:p>
            <a:pPr algn="ctr">
              <a:lnSpc>
                <a:spcPct val="90000"/>
              </a:lnSpc>
            </a:pPr>
            <a:r>
              <a:rPr lang="en-US" sz="2000" cap="none" dirty="0"/>
              <a:t>Ka </a:t>
            </a:r>
            <a:r>
              <a:rPr lang="en-US" sz="2000" cap="none" dirty="0" err="1"/>
              <a:t>pakaru</a:t>
            </a:r>
            <a:r>
              <a:rPr lang="en-US" sz="2000" cap="none" dirty="0"/>
              <a:t> </a:t>
            </a:r>
            <a:r>
              <a:rPr lang="en-US" sz="2000" cap="none" dirty="0" err="1"/>
              <a:t>mai</a:t>
            </a:r>
            <a:r>
              <a:rPr lang="en-US" sz="2000" cap="none" dirty="0"/>
              <a:t> te po</a:t>
            </a:r>
          </a:p>
          <a:p>
            <a:pPr algn="ctr">
              <a:lnSpc>
                <a:spcPct val="90000"/>
              </a:lnSpc>
            </a:pPr>
            <a:r>
              <a:rPr lang="en-US" sz="2000" cap="none" dirty="0"/>
              <a:t>Tau </a:t>
            </a:r>
            <a:r>
              <a:rPr lang="en-US" sz="2000" cap="none" dirty="0" err="1"/>
              <a:t>mai</a:t>
            </a:r>
            <a:r>
              <a:rPr lang="en-US" sz="2000" cap="none" dirty="0"/>
              <a:t> te mauri</a:t>
            </a:r>
          </a:p>
          <a:p>
            <a:pPr algn="ctr">
              <a:lnSpc>
                <a:spcPct val="90000"/>
              </a:lnSpc>
            </a:pPr>
            <a:r>
              <a:rPr lang="en-US" sz="2000" cap="none" dirty="0" err="1"/>
              <a:t>Haumi</a:t>
            </a:r>
            <a:r>
              <a:rPr lang="en-US" sz="2000" cap="none" dirty="0"/>
              <a:t> e, hui e, </a:t>
            </a:r>
            <a:r>
              <a:rPr lang="en-US" sz="2000" cap="none" dirty="0" err="1"/>
              <a:t>taiki</a:t>
            </a:r>
            <a:r>
              <a:rPr lang="en-US" sz="2000" cap="none" dirty="0"/>
              <a:t> e</a:t>
            </a:r>
          </a:p>
          <a:p>
            <a:pPr algn="l">
              <a:lnSpc>
                <a:spcPct val="90000"/>
              </a:lnSpc>
            </a:pPr>
            <a:endParaRPr lang="en-US" sz="1300" cap="none" dirty="0"/>
          </a:p>
          <a:p>
            <a:pPr algn="l">
              <a:lnSpc>
                <a:spcPct val="90000"/>
              </a:lnSpc>
            </a:pPr>
            <a:endParaRPr lang="en-US" sz="1300" cap="none" dirty="0"/>
          </a:p>
          <a:p>
            <a:pPr algn="ctr">
              <a:lnSpc>
                <a:spcPct val="90000"/>
              </a:lnSpc>
            </a:pPr>
            <a:r>
              <a:rPr lang="en-US" sz="1300" cap="none" dirty="0"/>
              <a:t>Embrace the life force of the earth, embrace the life force of the sky</a:t>
            </a:r>
          </a:p>
          <a:p>
            <a:pPr algn="ctr">
              <a:lnSpc>
                <a:spcPct val="90000"/>
              </a:lnSpc>
            </a:pPr>
            <a:r>
              <a:rPr lang="en-US" sz="1300" cap="none" dirty="0"/>
              <a:t>The life force I have fathered is powerful, and shatters all darkness</a:t>
            </a:r>
          </a:p>
          <a:p>
            <a:pPr algn="ctr">
              <a:lnSpc>
                <a:spcPct val="90000"/>
              </a:lnSpc>
            </a:pPr>
            <a:r>
              <a:rPr lang="en-US" sz="1300" cap="none" dirty="0"/>
              <a:t>Come great life force, </a:t>
            </a:r>
          </a:p>
          <a:p>
            <a:pPr algn="ctr">
              <a:lnSpc>
                <a:spcPct val="90000"/>
              </a:lnSpc>
            </a:pPr>
            <a:r>
              <a:rPr lang="en-US" sz="1300" cap="none" dirty="0"/>
              <a:t>Join it, gather it, it is done</a:t>
            </a:r>
          </a:p>
          <a:p>
            <a:pPr algn="l">
              <a:lnSpc>
                <a:spcPct val="90000"/>
              </a:lnSpc>
            </a:pPr>
            <a:endParaRPr lang="en-US" sz="1300" cap="none" dirty="0"/>
          </a:p>
          <a:p>
            <a:pPr algn="l">
              <a:lnSpc>
                <a:spcPct val="90000"/>
              </a:lnSpc>
            </a:pP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11061054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965199" y="1240780"/>
            <a:ext cx="6086857" cy="4376440"/>
          </a:xfrm>
          <a:prstGeom prst="rect">
            <a:avLst/>
          </a:prstGeom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4400" dirty="0">
                <a:latin typeface="+mj-lt"/>
                <a:hlinkClick r:id="rId4"/>
              </a:rPr>
              <a:t>Kotahi Aroha</a:t>
            </a:r>
            <a:endParaRPr lang="en-US" altLang="en-US" sz="4400" dirty="0">
              <a:latin typeface="+mj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75958" y="660400"/>
            <a:ext cx="4174741" cy="6309360"/>
          </a:xfr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lvl="0" algn="l">
              <a:lnSpc>
                <a:spcPct val="90000"/>
              </a:lnSpc>
              <a:buSzTx/>
              <a:defRPr/>
            </a:pPr>
            <a:endParaRPr lang="en-US" sz="1300" cap="none" dirty="0"/>
          </a:p>
          <a:p>
            <a:pPr marR="0" algn="l">
              <a:lnSpc>
                <a:spcPct val="90000"/>
              </a:lnSpc>
            </a:pPr>
            <a:endParaRPr lang="en-US" sz="1300" dirty="0"/>
          </a:p>
          <a:p>
            <a:pPr algn="l">
              <a:lnSpc>
                <a:spcPct val="90000"/>
              </a:lnSpc>
            </a:pPr>
            <a:endParaRPr lang="en-US" sz="1300" dirty="0"/>
          </a:p>
        </p:txBody>
      </p:sp>
      <p:pic>
        <p:nvPicPr>
          <p:cNvPr id="5" name="Picture 4" descr="Text&#10;&#10;Description automatically generated with low confidence">
            <a:extLst>
              <a:ext uri="{FF2B5EF4-FFF2-40B4-BE49-F238E27FC236}">
                <a16:creationId xmlns:a16="http://schemas.microsoft.com/office/drawing/2014/main" id="{409B1D89-4B5E-4E8A-B0E0-976904D896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9849" y="824819"/>
            <a:ext cx="3596952" cy="4251677"/>
          </a:xfrm>
          <a:prstGeom prst="rect">
            <a:avLst/>
          </a:prstGeom>
        </p:spPr>
      </p:pic>
      <p:pic>
        <p:nvPicPr>
          <p:cNvPr id="2" name="Online Media 1" title="Ruia &amp; Ranea - Kotahi Aroha">
            <a:hlinkClick r:id="" action="ppaction://media"/>
            <a:extLst>
              <a:ext uri="{FF2B5EF4-FFF2-40B4-BE49-F238E27FC236}">
                <a16:creationId xmlns:a16="http://schemas.microsoft.com/office/drawing/2014/main" id="{2AFCC150-985A-4273-BE8F-35D4A2F3FAA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589902" y="4267978"/>
            <a:ext cx="2540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394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1558DF4-FD7F-485C-AD92-D9124C0FF30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7029531"/>
              </p:ext>
            </p:extLst>
          </p:nvPr>
        </p:nvGraphicFramePr>
        <p:xfrm>
          <a:off x="914400" y="2076450"/>
          <a:ext cx="10353675" cy="3714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528092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FCEF5-6E40-4D37-815A-C7CB625D4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Reminders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35615D-5A6B-42DD-ABBF-FD65FF4CAE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Groups </a:t>
            </a:r>
          </a:p>
        </p:txBody>
      </p:sp>
    </p:spTree>
    <p:extLst>
      <p:ext uri="{BB962C8B-B14F-4D97-AF65-F5344CB8AC3E}">
        <p14:creationId xmlns:p14="http://schemas.microsoft.com/office/powerpoint/2010/main" val="4256404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FF213-3959-45B8-9E7E-234A29124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119" y="207666"/>
            <a:ext cx="10353762" cy="1257300"/>
          </a:xfrm>
        </p:spPr>
        <p:txBody>
          <a:bodyPr/>
          <a:lstStyle/>
          <a:p>
            <a:r>
              <a:rPr lang="en-NZ" dirty="0"/>
              <a:t>Opening: thoughts from reading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89807-6EB7-4D3D-9866-4412977A19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410" y="1728316"/>
            <a:ext cx="11411211" cy="4822796"/>
          </a:xfrm>
        </p:spPr>
        <p:txBody>
          <a:bodyPr>
            <a:normAutofit lnSpcReduction="10000"/>
          </a:bodyPr>
          <a:lstStyle/>
          <a:p>
            <a:r>
              <a:rPr lang="en-NZ" sz="2600" dirty="0"/>
              <a:t>Chaos (?) (change, flux, becoming?) defines the human condition more arcuately than order. </a:t>
            </a:r>
          </a:p>
          <a:p>
            <a:r>
              <a:rPr lang="en-NZ" sz="2600" dirty="0"/>
              <a:t>People are diverse (culturally, gender, backgrounds)</a:t>
            </a:r>
          </a:p>
          <a:p>
            <a:r>
              <a:rPr lang="en-NZ" sz="2600" dirty="0"/>
              <a:t>Creativity may feel unsafe </a:t>
            </a:r>
          </a:p>
          <a:p>
            <a:r>
              <a:rPr lang="en-NZ" sz="2600" dirty="0"/>
              <a:t>Creativity means your practice is not ridged </a:t>
            </a:r>
          </a:p>
          <a:p>
            <a:r>
              <a:rPr lang="en-NZ" sz="2600" dirty="0"/>
              <a:t>Creativity within limited </a:t>
            </a:r>
            <a:r>
              <a:rPr lang="en-NZ" sz="2600" dirty="0" err="1"/>
              <a:t>resoursing</a:t>
            </a:r>
            <a:r>
              <a:rPr lang="en-NZ" sz="2600" dirty="0"/>
              <a:t> </a:t>
            </a:r>
          </a:p>
          <a:p>
            <a:r>
              <a:rPr lang="en-NZ" sz="2600" dirty="0"/>
              <a:t>Creativity- respect for intuition (your experience?)</a:t>
            </a:r>
          </a:p>
          <a:p>
            <a:r>
              <a:rPr lang="en-NZ" sz="2600" dirty="0"/>
              <a:t>Non-empty vessel (rich in knowledge, of self, of traditions, of culture, of experience). 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258029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9DE15-3544-4C42-B59C-EE68D3C9F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D70F44-0BAB-40C6-822F-7B1B476EB9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NZ" sz="1800" b="1" i="0" u="none" strike="noStrike" baseline="0" dirty="0">
                <a:latin typeface="Arial" panose="020B0604020202020204" pitchFamily="34" charset="0"/>
              </a:rPr>
              <a:t>Negotiating the </a:t>
            </a:r>
            <a:r>
              <a:rPr lang="en-NZ" sz="1800" b="1" i="0" u="none" strike="noStrike" baseline="0">
                <a:latin typeface="Arial" panose="020B0604020202020204" pitchFamily="34" charset="0"/>
              </a:rPr>
              <a:t>Contradictions between Competence and Creativity in </a:t>
            </a:r>
            <a:r>
              <a:rPr lang="en-NZ" sz="1800" b="1" i="0" u="none" strike="noStrike" baseline="0" dirty="0">
                <a:latin typeface="Arial" panose="020B0604020202020204" pitchFamily="34" charset="0"/>
              </a:rPr>
              <a:t>Social Work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6329760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he facade of blue walls with holes">
            <a:extLst>
              <a:ext uri="{FF2B5EF4-FFF2-40B4-BE49-F238E27FC236}">
                <a16:creationId xmlns:a16="http://schemas.microsoft.com/office/drawing/2014/main" id="{ACA90F25-AA2C-436C-A0F0-139C0D8C5F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7965" b="1703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B1D176E-11FF-4EB6-9867-A24710162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0693" y="1769540"/>
            <a:ext cx="9440034" cy="182880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/>
              <a:t>sharing</a:t>
            </a:r>
          </a:p>
        </p:txBody>
      </p:sp>
    </p:spTree>
    <p:extLst>
      <p:ext uri="{BB962C8B-B14F-4D97-AF65-F5344CB8AC3E}">
        <p14:creationId xmlns:p14="http://schemas.microsoft.com/office/powerpoint/2010/main" val="13478478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Custom 35">
      <a:dk1>
        <a:sysClr val="windowText" lastClr="000000"/>
      </a:dk1>
      <a:lt1>
        <a:sysClr val="window" lastClr="FFFFFF"/>
      </a:lt1>
      <a:dk2>
        <a:srgbClr val="4E3B30"/>
      </a:dk2>
      <a:lt2>
        <a:srgbClr val="F4EDD8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ustom 4">
      <a:majorFont>
        <a:latin typeface="Goudy Old Style"/>
        <a:ea typeface=""/>
        <a:cs typeface=""/>
      </a:majorFont>
      <a:minorFont>
        <a:latin typeface="Goudy Old Style"/>
        <a:ea typeface=""/>
        <a:cs typeface="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VTI" id="{35C4A07C-0176-4A32-9BCB-B016516853F0}" vid="{9B70D35C-BCA8-4715-BB49-8BE54A7FC07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42">
    <a:dk1>
      <a:sysClr val="windowText" lastClr="000000"/>
    </a:dk1>
    <a:lt1>
      <a:sysClr val="window" lastClr="FFFFFF"/>
    </a:lt1>
    <a:dk2>
      <a:srgbClr val="454551"/>
    </a:dk2>
    <a:lt2>
      <a:srgbClr val="E3E3E5"/>
    </a:lt2>
    <a:accent1>
      <a:srgbClr val="FE09E3"/>
    </a:accent1>
    <a:accent2>
      <a:srgbClr val="00ACF5"/>
    </a:accent2>
    <a:accent3>
      <a:srgbClr val="55CB72"/>
    </a:accent3>
    <a:accent4>
      <a:srgbClr val="EFC926"/>
    </a:accent4>
    <a:accent5>
      <a:srgbClr val="969696"/>
    </a:accent5>
    <a:accent6>
      <a:srgbClr val="D54773"/>
    </a:accent6>
    <a:hlink>
      <a:srgbClr val="6B9F25"/>
    </a:hlink>
    <a:folHlink>
      <a:srgbClr val="8C8C8C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89B453C-F2B2-4ECA-A6ED-7DBEF1B6D3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2A3AD49-9331-450C-A2FE-6857A4DB38C6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73CC670F-05B9-4BB7-BA2C-0DE5B5C1E5D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{9F951F67-82DC-49E3-A47F-76F9701C80EF}tf00934815_win32</Template>
  <TotalTime>1380</TotalTime>
  <Words>730</Words>
  <Application>Microsoft Office PowerPoint</Application>
  <PresentationFormat>Widescreen</PresentationFormat>
  <Paragraphs>116</Paragraphs>
  <Slides>27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Goudy Old Style</vt:lpstr>
      <vt:lpstr>Wingdings 2</vt:lpstr>
      <vt:lpstr>SlateVTI</vt:lpstr>
      <vt:lpstr>What is creativity? </vt:lpstr>
      <vt:lpstr>opening</vt:lpstr>
      <vt:lpstr>Karakia | MANAWA MAI</vt:lpstr>
      <vt:lpstr>Kotahi Aroha</vt:lpstr>
      <vt:lpstr>PowerPoint Presentation</vt:lpstr>
      <vt:lpstr>Reminders </vt:lpstr>
      <vt:lpstr>Opening: thoughts from reading</vt:lpstr>
      <vt:lpstr>PowerPoint Presentation</vt:lpstr>
      <vt:lpstr>sharing</vt:lpstr>
      <vt:lpstr>Show and tell </vt:lpstr>
      <vt:lpstr>thinking</vt:lpstr>
      <vt:lpstr>Thinking patterns that help create new ideas. </vt:lpstr>
      <vt:lpstr>Thinking patterns that help create new ideas. </vt:lpstr>
      <vt:lpstr>Thinking patterns that help create new ideas. </vt:lpstr>
      <vt:lpstr>Thinking</vt:lpstr>
      <vt:lpstr>Connecting</vt:lpstr>
      <vt:lpstr>Connecting </vt:lpstr>
      <vt:lpstr>Connecting </vt:lpstr>
      <vt:lpstr>Doing</vt:lpstr>
      <vt:lpstr>Doing</vt:lpstr>
      <vt:lpstr>Lunch </vt:lpstr>
      <vt:lpstr>Doing</vt:lpstr>
      <vt:lpstr>Group work</vt:lpstr>
      <vt:lpstr>Nudges </vt:lpstr>
      <vt:lpstr>Brainstorming </vt:lpstr>
      <vt:lpstr>Closing </vt:lpstr>
      <vt:lpstr>Karakia whakamutunga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Lorem Ipsum</dc:title>
  <dc:creator>Craig Tunnicliffe</dc:creator>
  <cp:lastModifiedBy>Craig Tunnicliffe</cp:lastModifiedBy>
  <cp:revision>4</cp:revision>
  <dcterms:created xsi:type="dcterms:W3CDTF">2022-03-06T00:30:00Z</dcterms:created>
  <dcterms:modified xsi:type="dcterms:W3CDTF">2023-03-05T01:06:02Z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