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7" r:id="rId4"/>
    <p:sldId id="268" r:id="rId5"/>
    <p:sldId id="266" r:id="rId6"/>
    <p:sldId id="260" r:id="rId7"/>
    <p:sldId id="262" r:id="rId8"/>
    <p:sldId id="270" r:id="rId9"/>
    <p:sldId id="257" r:id="rId10"/>
    <p:sldId id="265" r:id="rId11"/>
    <p:sldId id="269" r:id="rId12"/>
    <p:sldId id="261" r:id="rId13"/>
    <p:sldId id="259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ED0922-4A68-4EFB-86B0-D88435F15CA5}" v="226" dt="2022-05-01T05:16:52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ig Tunnicliffe" userId="fabd7200-6d43-43df-8e9e-84aa0d93d691" providerId="ADAL" clId="{E1ED0922-4A68-4EFB-86B0-D88435F15CA5}"/>
    <pc:docChg chg="undo custSel addSld delSld modSld sldOrd">
      <pc:chgData name="Craig Tunnicliffe" userId="fabd7200-6d43-43df-8e9e-84aa0d93d691" providerId="ADAL" clId="{E1ED0922-4A68-4EFB-86B0-D88435F15CA5}" dt="2022-05-01T05:16:52.937" v="1734"/>
      <pc:docMkLst>
        <pc:docMk/>
      </pc:docMkLst>
      <pc:sldChg chg="addSp delSp modSp mod setBg addAnim setClrOvrMap">
        <pc:chgData name="Craig Tunnicliffe" userId="fabd7200-6d43-43df-8e9e-84aa0d93d691" providerId="ADAL" clId="{E1ED0922-4A68-4EFB-86B0-D88435F15CA5}" dt="2022-05-01T04:29:56.954" v="1576" actId="20577"/>
        <pc:sldMkLst>
          <pc:docMk/>
          <pc:sldMk cId="3205670050" sldId="256"/>
        </pc:sldMkLst>
        <pc:spChg chg="mod">
          <ac:chgData name="Craig Tunnicliffe" userId="fabd7200-6d43-43df-8e9e-84aa0d93d691" providerId="ADAL" clId="{E1ED0922-4A68-4EFB-86B0-D88435F15CA5}" dt="2022-05-01T04:29:43.639" v="1544" actId="26606"/>
          <ac:spMkLst>
            <pc:docMk/>
            <pc:sldMk cId="3205670050" sldId="256"/>
            <ac:spMk id="2" creationId="{85AF331F-5166-4101-B1AE-EC160D9EDCEB}"/>
          </ac:spMkLst>
        </pc:spChg>
        <pc:spChg chg="mod">
          <ac:chgData name="Craig Tunnicliffe" userId="fabd7200-6d43-43df-8e9e-84aa0d93d691" providerId="ADAL" clId="{E1ED0922-4A68-4EFB-86B0-D88435F15CA5}" dt="2022-05-01T04:29:56.954" v="1576" actId="20577"/>
          <ac:spMkLst>
            <pc:docMk/>
            <pc:sldMk cId="3205670050" sldId="256"/>
            <ac:spMk id="3" creationId="{A66FBA13-F4E1-49DC-9403-F890F288DDF6}"/>
          </ac:spMkLst>
        </pc:spChg>
        <pc:spChg chg="add del">
          <ac:chgData name="Craig Tunnicliffe" userId="fabd7200-6d43-43df-8e9e-84aa0d93d691" providerId="ADAL" clId="{E1ED0922-4A68-4EFB-86B0-D88435F15CA5}" dt="2022-05-01T02:29:05.511" v="415" actId="22"/>
          <ac:spMkLst>
            <pc:docMk/>
            <pc:sldMk cId="3205670050" sldId="256"/>
            <ac:spMk id="5" creationId="{48FA062C-3FD9-4F3E-B6D1-6CC163B50A50}"/>
          </ac:spMkLst>
        </pc:spChg>
        <pc:spChg chg="add del">
          <ac:chgData name="Craig Tunnicliffe" userId="fabd7200-6d43-43df-8e9e-84aa0d93d691" providerId="ADAL" clId="{E1ED0922-4A68-4EFB-86B0-D88435F15CA5}" dt="2022-05-01T02:29:10.709" v="417" actId="22"/>
          <ac:spMkLst>
            <pc:docMk/>
            <pc:sldMk cId="3205670050" sldId="256"/>
            <ac:spMk id="7" creationId="{5860140F-7A1F-47C3-BBAC-4B9FB2F03AFF}"/>
          </ac:spMkLst>
        </pc:spChg>
        <pc:spChg chg="add">
          <ac:chgData name="Craig Tunnicliffe" userId="fabd7200-6d43-43df-8e9e-84aa0d93d691" providerId="ADAL" clId="{E1ED0922-4A68-4EFB-86B0-D88435F15CA5}" dt="2022-05-01T04:29:43.639" v="1544" actId="26606"/>
          <ac:spMkLst>
            <pc:docMk/>
            <pc:sldMk cId="3205670050" sldId="256"/>
            <ac:spMk id="14" creationId="{71B2258F-86CA-4D4D-8270-BC05FCDEBFB3}"/>
          </ac:spMkLst>
        </pc:spChg>
        <pc:picChg chg="add mod ord">
          <ac:chgData name="Craig Tunnicliffe" userId="fabd7200-6d43-43df-8e9e-84aa0d93d691" providerId="ADAL" clId="{E1ED0922-4A68-4EFB-86B0-D88435F15CA5}" dt="2022-05-01T04:29:43.639" v="1544" actId="26606"/>
          <ac:picMkLst>
            <pc:docMk/>
            <pc:sldMk cId="3205670050" sldId="256"/>
            <ac:picMk id="9" creationId="{6540699D-2E51-4AB0-8767-2D0D9FE69C0A}"/>
          </ac:picMkLst>
        </pc:picChg>
      </pc:sldChg>
      <pc:sldChg chg="addSp delSp modSp mod setBg modAnim delDesignElem">
        <pc:chgData name="Craig Tunnicliffe" userId="fabd7200-6d43-43df-8e9e-84aa0d93d691" providerId="ADAL" clId="{E1ED0922-4A68-4EFB-86B0-D88435F15CA5}" dt="2022-05-01T05:13:33.631" v="1673" actId="1440"/>
        <pc:sldMkLst>
          <pc:docMk/>
          <pc:sldMk cId="3556165512" sldId="257"/>
        </pc:sldMkLst>
        <pc:spChg chg="mod">
          <ac:chgData name="Craig Tunnicliffe" userId="fabd7200-6d43-43df-8e9e-84aa0d93d691" providerId="ADAL" clId="{E1ED0922-4A68-4EFB-86B0-D88435F15CA5}" dt="2022-05-01T04:21:10.548" v="1135" actId="26606"/>
          <ac:spMkLst>
            <pc:docMk/>
            <pc:sldMk cId="3556165512" sldId="257"/>
            <ac:spMk id="2" creationId="{08CB08FB-B91A-4945-B83A-3D634995E0E5}"/>
          </ac:spMkLst>
        </pc:spChg>
        <pc:spChg chg="mod ord">
          <ac:chgData name="Craig Tunnicliffe" userId="fabd7200-6d43-43df-8e9e-84aa0d93d691" providerId="ADAL" clId="{E1ED0922-4A68-4EFB-86B0-D88435F15CA5}" dt="2022-05-01T04:21:10.548" v="1135" actId="26606"/>
          <ac:spMkLst>
            <pc:docMk/>
            <pc:sldMk cId="3556165512" sldId="257"/>
            <ac:spMk id="3" creationId="{923B81B1-89F3-4583-90B2-DBDDD5E5F722}"/>
          </ac:spMkLst>
        </pc:spChg>
        <pc:spChg chg="add del">
          <ac:chgData name="Craig Tunnicliffe" userId="fabd7200-6d43-43df-8e9e-84aa0d93d691" providerId="ADAL" clId="{E1ED0922-4A68-4EFB-86B0-D88435F15CA5}" dt="2022-05-01T03:53:03.950" v="1073" actId="26606"/>
          <ac:spMkLst>
            <pc:docMk/>
            <pc:sldMk cId="3556165512" sldId="257"/>
            <ac:spMk id="15" creationId="{2C61293E-6EBE-43EF-A52C-9BEBFD7679D4}"/>
          </ac:spMkLst>
        </pc:spChg>
        <pc:spChg chg="add del">
          <ac:chgData name="Craig Tunnicliffe" userId="fabd7200-6d43-43df-8e9e-84aa0d93d691" providerId="ADAL" clId="{E1ED0922-4A68-4EFB-86B0-D88435F15CA5}" dt="2022-05-01T03:53:03.950" v="1073" actId="26606"/>
          <ac:spMkLst>
            <pc:docMk/>
            <pc:sldMk cId="3556165512" sldId="257"/>
            <ac:spMk id="17" creationId="{21540236-BFD5-4A9D-8840-4703E7F76825}"/>
          </ac:spMkLst>
        </pc:spChg>
        <pc:spChg chg="add del">
          <ac:chgData name="Craig Tunnicliffe" userId="fabd7200-6d43-43df-8e9e-84aa0d93d691" providerId="ADAL" clId="{E1ED0922-4A68-4EFB-86B0-D88435F15CA5}" dt="2022-05-01T03:53:09.546" v="1075" actId="26606"/>
          <ac:spMkLst>
            <pc:docMk/>
            <pc:sldMk cId="3556165512" sldId="257"/>
            <ac:spMk id="19" creationId="{79BB35BC-D5C2-4C8B-A22A-A71E6191913B}"/>
          </ac:spMkLst>
        </pc:spChg>
        <pc:spChg chg="add del">
          <ac:chgData name="Craig Tunnicliffe" userId="fabd7200-6d43-43df-8e9e-84aa0d93d691" providerId="ADAL" clId="{E1ED0922-4A68-4EFB-86B0-D88435F15CA5}" dt="2022-05-01T04:21:10.548" v="1135" actId="26606"/>
          <ac:spMkLst>
            <pc:docMk/>
            <pc:sldMk cId="3556165512" sldId="257"/>
            <ac:spMk id="21" creationId="{2C61293E-6EBE-43EF-A52C-9BEBFD7679D4}"/>
          </ac:spMkLst>
        </pc:spChg>
        <pc:spChg chg="add del">
          <ac:chgData name="Craig Tunnicliffe" userId="fabd7200-6d43-43df-8e9e-84aa0d93d691" providerId="ADAL" clId="{E1ED0922-4A68-4EFB-86B0-D88435F15CA5}" dt="2022-05-01T04:21:10.548" v="1135" actId="26606"/>
          <ac:spMkLst>
            <pc:docMk/>
            <pc:sldMk cId="3556165512" sldId="257"/>
            <ac:spMk id="22" creationId="{21540236-BFD5-4A9D-8840-4703E7F76825}"/>
          </ac:spMkLst>
        </pc:spChg>
        <pc:spChg chg="add">
          <ac:chgData name="Craig Tunnicliffe" userId="fabd7200-6d43-43df-8e9e-84aa0d93d691" providerId="ADAL" clId="{E1ED0922-4A68-4EFB-86B0-D88435F15CA5}" dt="2022-05-01T04:21:10.548" v="1135" actId="26606"/>
          <ac:spMkLst>
            <pc:docMk/>
            <pc:sldMk cId="3556165512" sldId="257"/>
            <ac:spMk id="27" creationId="{45D37F4E-DDB4-456B-97E0-9937730A039F}"/>
          </ac:spMkLst>
        </pc:spChg>
        <pc:spChg chg="add">
          <ac:chgData name="Craig Tunnicliffe" userId="fabd7200-6d43-43df-8e9e-84aa0d93d691" providerId="ADAL" clId="{E1ED0922-4A68-4EFB-86B0-D88435F15CA5}" dt="2022-05-01T04:21:10.548" v="1135" actId="26606"/>
          <ac:spMkLst>
            <pc:docMk/>
            <pc:sldMk cId="3556165512" sldId="257"/>
            <ac:spMk id="29" creationId="{B2DD41CD-8F47-4F56-AD12-4E2FF7696987}"/>
          </ac:spMkLst>
        </pc:spChg>
        <pc:picChg chg="add mod ord">
          <ac:chgData name="Craig Tunnicliffe" userId="fabd7200-6d43-43df-8e9e-84aa0d93d691" providerId="ADAL" clId="{E1ED0922-4A68-4EFB-86B0-D88435F15CA5}" dt="2022-05-01T05:13:33.631" v="1673" actId="1440"/>
          <ac:picMkLst>
            <pc:docMk/>
            <pc:sldMk cId="3556165512" sldId="257"/>
            <ac:picMk id="5" creationId="{8E95F44B-EAC9-4817-A530-659C5ADA11D7}"/>
          </ac:picMkLst>
        </pc:picChg>
        <pc:cxnChg chg="add del">
          <ac:chgData name="Craig Tunnicliffe" userId="fabd7200-6d43-43df-8e9e-84aa0d93d691" providerId="ADAL" clId="{E1ED0922-4A68-4EFB-86B0-D88435F15CA5}" dt="2022-05-01T03:53:09.562" v="1076" actId="26606"/>
          <ac:cxnSpMkLst>
            <pc:docMk/>
            <pc:sldMk cId="3556165512" sldId="257"/>
            <ac:cxnSpMk id="10" creationId="{A7F400EE-A8A5-48AF-B4D6-291B52C6F0B0}"/>
          </ac:cxnSpMkLst>
        </pc:cxnChg>
      </pc:sldChg>
      <pc:sldChg chg="del">
        <pc:chgData name="Craig Tunnicliffe" userId="fabd7200-6d43-43df-8e9e-84aa0d93d691" providerId="ADAL" clId="{E1ED0922-4A68-4EFB-86B0-D88435F15CA5}" dt="2022-05-01T02:32:58.357" v="440" actId="47"/>
        <pc:sldMkLst>
          <pc:docMk/>
          <pc:sldMk cId="3096288151" sldId="258"/>
        </pc:sldMkLst>
      </pc:sldChg>
      <pc:sldChg chg="addSp delSp modSp new mod setBg">
        <pc:chgData name="Craig Tunnicliffe" userId="fabd7200-6d43-43df-8e9e-84aa0d93d691" providerId="ADAL" clId="{E1ED0922-4A68-4EFB-86B0-D88435F15CA5}" dt="2022-05-01T04:18:48.123" v="1104" actId="14100"/>
        <pc:sldMkLst>
          <pc:docMk/>
          <pc:sldMk cId="1640869926" sldId="259"/>
        </pc:sldMkLst>
        <pc:spChg chg="mod">
          <ac:chgData name="Craig Tunnicliffe" userId="fabd7200-6d43-43df-8e9e-84aa0d93d691" providerId="ADAL" clId="{E1ED0922-4A68-4EFB-86B0-D88435F15CA5}" dt="2022-05-01T03:54:33.387" v="1082" actId="26606"/>
          <ac:spMkLst>
            <pc:docMk/>
            <pc:sldMk cId="1640869926" sldId="259"/>
            <ac:spMk id="2" creationId="{5FDE8BE6-FD19-4C0C-A5EF-2B7EC3DEBCB9}"/>
          </ac:spMkLst>
        </pc:spChg>
        <pc:spChg chg="mod ord">
          <ac:chgData name="Craig Tunnicliffe" userId="fabd7200-6d43-43df-8e9e-84aa0d93d691" providerId="ADAL" clId="{E1ED0922-4A68-4EFB-86B0-D88435F15CA5}" dt="2022-05-01T04:18:48.123" v="1104" actId="14100"/>
          <ac:spMkLst>
            <pc:docMk/>
            <pc:sldMk cId="1640869926" sldId="259"/>
            <ac:spMk id="3" creationId="{75C518DB-868B-44D1-8B3F-44A9ADAFA597}"/>
          </ac:spMkLst>
        </pc:spChg>
        <pc:spChg chg="add">
          <ac:chgData name="Craig Tunnicliffe" userId="fabd7200-6d43-43df-8e9e-84aa0d93d691" providerId="ADAL" clId="{E1ED0922-4A68-4EFB-86B0-D88435F15CA5}" dt="2022-05-01T03:54:33.387" v="1082" actId="26606"/>
          <ac:spMkLst>
            <pc:docMk/>
            <pc:sldMk cId="1640869926" sldId="259"/>
            <ac:spMk id="7" creationId="{04812C46-200A-4DEB-A05E-3ED6C68C2387}"/>
          </ac:spMkLst>
        </pc:spChg>
        <pc:spChg chg="add">
          <ac:chgData name="Craig Tunnicliffe" userId="fabd7200-6d43-43df-8e9e-84aa0d93d691" providerId="ADAL" clId="{E1ED0922-4A68-4EFB-86B0-D88435F15CA5}" dt="2022-05-01T03:54:33.387" v="1082" actId="26606"/>
          <ac:spMkLst>
            <pc:docMk/>
            <pc:sldMk cId="1640869926" sldId="259"/>
            <ac:spMk id="8" creationId="{D1EA859B-E555-4109-94F3-6700E046E008}"/>
          </ac:spMkLst>
        </pc:spChg>
        <pc:spChg chg="add del">
          <ac:chgData name="Craig Tunnicliffe" userId="fabd7200-6d43-43df-8e9e-84aa0d93d691" providerId="ADAL" clId="{E1ED0922-4A68-4EFB-86B0-D88435F15CA5}" dt="2022-05-01T03:51:03.669" v="1059" actId="26606"/>
          <ac:spMkLst>
            <pc:docMk/>
            <pc:sldMk cId="1640869926" sldId="259"/>
            <ac:spMk id="10" creationId="{4038CB10-1F5C-4D54-9DF7-12586DE5B007}"/>
          </ac:spMkLst>
        </pc:spChg>
        <pc:spChg chg="add del">
          <ac:chgData name="Craig Tunnicliffe" userId="fabd7200-6d43-43df-8e9e-84aa0d93d691" providerId="ADAL" clId="{E1ED0922-4A68-4EFB-86B0-D88435F15CA5}" dt="2022-05-01T03:51:03.669" v="1059" actId="26606"/>
          <ac:spMkLst>
            <pc:docMk/>
            <pc:sldMk cId="1640869926" sldId="259"/>
            <ac:spMk id="12" creationId="{73ED6512-6858-4552-B699-9A97FE9A4EA2}"/>
          </ac:spMkLst>
        </pc:spChg>
        <pc:picChg chg="add mod ord">
          <ac:chgData name="Craig Tunnicliffe" userId="fabd7200-6d43-43df-8e9e-84aa0d93d691" providerId="ADAL" clId="{E1ED0922-4A68-4EFB-86B0-D88435F15CA5}" dt="2022-05-01T03:54:39.408" v="1083" actId="1076"/>
          <ac:picMkLst>
            <pc:docMk/>
            <pc:sldMk cId="1640869926" sldId="259"/>
            <ac:picMk id="5" creationId="{F22A766E-1B48-4C2B-A6C7-77D81E1E05BC}"/>
          </ac:picMkLst>
        </pc:picChg>
      </pc:sldChg>
      <pc:sldChg chg="addSp delSp modSp new mod setBg addAnim modAnim delDesignElem">
        <pc:chgData name="Craig Tunnicliffe" userId="fabd7200-6d43-43df-8e9e-84aa0d93d691" providerId="ADAL" clId="{E1ED0922-4A68-4EFB-86B0-D88435F15CA5}" dt="2022-05-01T05:11:04.280" v="1664"/>
        <pc:sldMkLst>
          <pc:docMk/>
          <pc:sldMk cId="3282404174" sldId="260"/>
        </pc:sldMkLst>
        <pc:spChg chg="mod">
          <ac:chgData name="Craig Tunnicliffe" userId="fabd7200-6d43-43df-8e9e-84aa0d93d691" providerId="ADAL" clId="{E1ED0922-4A68-4EFB-86B0-D88435F15CA5}" dt="2022-05-01T03:39:22.158" v="1032" actId="27636"/>
          <ac:spMkLst>
            <pc:docMk/>
            <pc:sldMk cId="3282404174" sldId="260"/>
            <ac:spMk id="2" creationId="{A5465EBA-E5B5-46BF-801B-333D4F45B101}"/>
          </ac:spMkLst>
        </pc:spChg>
        <pc:spChg chg="mod">
          <ac:chgData name="Craig Tunnicliffe" userId="fabd7200-6d43-43df-8e9e-84aa0d93d691" providerId="ADAL" clId="{E1ED0922-4A68-4EFB-86B0-D88435F15CA5}" dt="2022-05-01T03:38:47.646" v="1002" actId="26606"/>
          <ac:spMkLst>
            <pc:docMk/>
            <pc:sldMk cId="3282404174" sldId="260"/>
            <ac:spMk id="3" creationId="{097CD937-B03E-4868-977E-8F66422C02C2}"/>
          </ac:spMkLst>
        </pc:spChg>
        <pc:spChg chg="add del">
          <ac:chgData name="Craig Tunnicliffe" userId="fabd7200-6d43-43df-8e9e-84aa0d93d691" providerId="ADAL" clId="{E1ED0922-4A68-4EFB-86B0-D88435F15CA5}" dt="2022-05-01T03:38:47.646" v="1002" actId="26606"/>
          <ac:spMkLst>
            <pc:docMk/>
            <pc:sldMk cId="3282404174" sldId="260"/>
            <ac:spMk id="7" creationId="{07322A9E-F1EC-405E-8971-BA906EFFCCB8}"/>
          </ac:spMkLst>
        </pc:spChg>
        <pc:spChg chg="add del">
          <ac:chgData name="Craig Tunnicliffe" userId="fabd7200-6d43-43df-8e9e-84aa0d93d691" providerId="ADAL" clId="{E1ED0922-4A68-4EFB-86B0-D88435F15CA5}" dt="2022-05-01T03:38:47.646" v="1002" actId="26606"/>
          <ac:spMkLst>
            <pc:docMk/>
            <pc:sldMk cId="3282404174" sldId="260"/>
            <ac:spMk id="8" creationId="{A5704422-1118-4FD1-95AD-29A064EB80D9}"/>
          </ac:spMkLst>
        </pc:spChg>
        <pc:spChg chg="add del">
          <ac:chgData name="Craig Tunnicliffe" userId="fabd7200-6d43-43df-8e9e-84aa0d93d691" providerId="ADAL" clId="{E1ED0922-4A68-4EFB-86B0-D88435F15CA5}" dt="2022-05-01T03:38:47.646" v="1002" actId="26606"/>
          <ac:spMkLst>
            <pc:docMk/>
            <pc:sldMk cId="3282404174" sldId="260"/>
            <ac:spMk id="9" creationId="{A88B2AAA-B805-498E-A9E6-98B885855498}"/>
          </ac:spMkLst>
        </pc:spChg>
        <pc:spChg chg="add del">
          <ac:chgData name="Craig Tunnicliffe" userId="fabd7200-6d43-43df-8e9e-84aa0d93d691" providerId="ADAL" clId="{E1ED0922-4A68-4EFB-86B0-D88435F15CA5}" dt="2022-05-01T03:36:33.538" v="982"/>
          <ac:spMkLst>
            <pc:docMk/>
            <pc:sldMk cId="3282404174" sldId="260"/>
            <ac:spMk id="10" creationId="{07322A9E-F1EC-405E-8971-BA906EFFCCB8}"/>
          </ac:spMkLst>
        </pc:spChg>
        <pc:spChg chg="add del">
          <ac:chgData name="Craig Tunnicliffe" userId="fabd7200-6d43-43df-8e9e-84aa0d93d691" providerId="ADAL" clId="{E1ED0922-4A68-4EFB-86B0-D88435F15CA5}" dt="2022-05-01T03:38:47.646" v="1002" actId="26606"/>
          <ac:spMkLst>
            <pc:docMk/>
            <pc:sldMk cId="3282404174" sldId="260"/>
            <ac:spMk id="11" creationId="{9B8051E0-19D7-43E1-BFD9-E6DBFEB3A3F1}"/>
          </ac:spMkLst>
        </pc:spChg>
        <pc:spChg chg="add del">
          <ac:chgData name="Craig Tunnicliffe" userId="fabd7200-6d43-43df-8e9e-84aa0d93d691" providerId="ADAL" clId="{E1ED0922-4A68-4EFB-86B0-D88435F15CA5}" dt="2022-05-01T03:36:33.538" v="982"/>
          <ac:spMkLst>
            <pc:docMk/>
            <pc:sldMk cId="3282404174" sldId="260"/>
            <ac:spMk id="12" creationId="{A5704422-1118-4FD1-95AD-29A064EB80D9}"/>
          </ac:spMkLst>
        </pc:spChg>
        <pc:spChg chg="add del">
          <ac:chgData name="Craig Tunnicliffe" userId="fabd7200-6d43-43df-8e9e-84aa0d93d691" providerId="ADAL" clId="{E1ED0922-4A68-4EFB-86B0-D88435F15CA5}" dt="2022-05-01T03:38:47.646" v="1002" actId="26606"/>
          <ac:spMkLst>
            <pc:docMk/>
            <pc:sldMk cId="3282404174" sldId="260"/>
            <ac:spMk id="13" creationId="{4EDB2B02-86A2-46F5-A4BE-B7D9B10411D6}"/>
          </ac:spMkLst>
        </pc:spChg>
        <pc:spChg chg="add del">
          <ac:chgData name="Craig Tunnicliffe" userId="fabd7200-6d43-43df-8e9e-84aa0d93d691" providerId="ADAL" clId="{E1ED0922-4A68-4EFB-86B0-D88435F15CA5}" dt="2022-05-01T03:36:33.538" v="982"/>
          <ac:spMkLst>
            <pc:docMk/>
            <pc:sldMk cId="3282404174" sldId="260"/>
            <ac:spMk id="14" creationId="{A88B2AAA-B805-498E-A9E6-98B885855498}"/>
          </ac:spMkLst>
        </pc:spChg>
        <pc:spChg chg="add del">
          <ac:chgData name="Craig Tunnicliffe" userId="fabd7200-6d43-43df-8e9e-84aa0d93d691" providerId="ADAL" clId="{E1ED0922-4A68-4EFB-86B0-D88435F15CA5}" dt="2022-05-01T03:38:47.646" v="1002" actId="26606"/>
          <ac:spMkLst>
            <pc:docMk/>
            <pc:sldMk cId="3282404174" sldId="260"/>
            <ac:spMk id="15" creationId="{43954639-FB5D-41F4-9560-6F6DFE778425}"/>
          </ac:spMkLst>
        </pc:spChg>
        <pc:spChg chg="add del">
          <ac:chgData name="Craig Tunnicliffe" userId="fabd7200-6d43-43df-8e9e-84aa0d93d691" providerId="ADAL" clId="{E1ED0922-4A68-4EFB-86B0-D88435F15CA5}" dt="2022-05-01T03:36:33.538" v="982"/>
          <ac:spMkLst>
            <pc:docMk/>
            <pc:sldMk cId="3282404174" sldId="260"/>
            <ac:spMk id="16" creationId="{9B8051E0-19D7-43E1-BFD9-E6DBFEB3A3F1}"/>
          </ac:spMkLst>
        </pc:spChg>
        <pc:spChg chg="add del">
          <ac:chgData name="Craig Tunnicliffe" userId="fabd7200-6d43-43df-8e9e-84aa0d93d691" providerId="ADAL" clId="{E1ED0922-4A68-4EFB-86B0-D88435F15CA5}" dt="2022-05-01T03:38:47.646" v="1002" actId="26606"/>
          <ac:spMkLst>
            <pc:docMk/>
            <pc:sldMk cId="3282404174" sldId="260"/>
            <ac:spMk id="17" creationId="{E898931C-0323-41FA-A036-20F818B1FF81}"/>
          </ac:spMkLst>
        </pc:spChg>
        <pc:spChg chg="add del">
          <ac:chgData name="Craig Tunnicliffe" userId="fabd7200-6d43-43df-8e9e-84aa0d93d691" providerId="ADAL" clId="{E1ED0922-4A68-4EFB-86B0-D88435F15CA5}" dt="2022-05-01T03:36:33.538" v="982"/>
          <ac:spMkLst>
            <pc:docMk/>
            <pc:sldMk cId="3282404174" sldId="260"/>
            <ac:spMk id="18" creationId="{4EDB2B02-86A2-46F5-A4BE-B7D9B10411D6}"/>
          </ac:spMkLst>
        </pc:spChg>
        <pc:spChg chg="add del">
          <ac:chgData name="Craig Tunnicliffe" userId="fabd7200-6d43-43df-8e9e-84aa0d93d691" providerId="ADAL" clId="{E1ED0922-4A68-4EFB-86B0-D88435F15CA5}" dt="2022-05-01T03:38:47.646" v="1002" actId="26606"/>
          <ac:spMkLst>
            <pc:docMk/>
            <pc:sldMk cId="3282404174" sldId="260"/>
            <ac:spMk id="19" creationId="{89AFE9DD-0792-4B98-B4EB-97ACA17E6AA8}"/>
          </ac:spMkLst>
        </pc:spChg>
        <pc:spChg chg="add del">
          <ac:chgData name="Craig Tunnicliffe" userId="fabd7200-6d43-43df-8e9e-84aa0d93d691" providerId="ADAL" clId="{E1ED0922-4A68-4EFB-86B0-D88435F15CA5}" dt="2022-05-01T03:36:33.538" v="982"/>
          <ac:spMkLst>
            <pc:docMk/>
            <pc:sldMk cId="3282404174" sldId="260"/>
            <ac:spMk id="20" creationId="{43954639-FB5D-41F4-9560-6F6DFE778425}"/>
          </ac:spMkLst>
        </pc:spChg>
        <pc:spChg chg="add del">
          <ac:chgData name="Craig Tunnicliffe" userId="fabd7200-6d43-43df-8e9e-84aa0d93d691" providerId="ADAL" clId="{E1ED0922-4A68-4EFB-86B0-D88435F15CA5}" dt="2022-05-01T03:38:47.646" v="1002" actId="26606"/>
          <ac:spMkLst>
            <pc:docMk/>
            <pc:sldMk cId="3282404174" sldId="260"/>
            <ac:spMk id="21" creationId="{3981F5C4-9AE1-404E-AF44-A4E6DB374F9D}"/>
          </ac:spMkLst>
        </pc:spChg>
        <pc:spChg chg="add del">
          <ac:chgData name="Craig Tunnicliffe" userId="fabd7200-6d43-43df-8e9e-84aa0d93d691" providerId="ADAL" clId="{E1ED0922-4A68-4EFB-86B0-D88435F15CA5}" dt="2022-05-01T03:36:33.538" v="982"/>
          <ac:spMkLst>
            <pc:docMk/>
            <pc:sldMk cId="3282404174" sldId="260"/>
            <ac:spMk id="22" creationId="{E898931C-0323-41FA-A036-20F818B1FF81}"/>
          </ac:spMkLst>
        </pc:spChg>
        <pc:spChg chg="add del">
          <ac:chgData name="Craig Tunnicliffe" userId="fabd7200-6d43-43df-8e9e-84aa0d93d691" providerId="ADAL" clId="{E1ED0922-4A68-4EFB-86B0-D88435F15CA5}" dt="2022-05-01T03:38:47.646" v="1002" actId="26606"/>
          <ac:spMkLst>
            <pc:docMk/>
            <pc:sldMk cId="3282404174" sldId="260"/>
            <ac:spMk id="23" creationId="{763C1781-8726-4FAC-8C45-FF40376BE409}"/>
          </ac:spMkLst>
        </pc:spChg>
        <pc:spChg chg="add del">
          <ac:chgData name="Craig Tunnicliffe" userId="fabd7200-6d43-43df-8e9e-84aa0d93d691" providerId="ADAL" clId="{E1ED0922-4A68-4EFB-86B0-D88435F15CA5}" dt="2022-05-01T03:36:33.538" v="982"/>
          <ac:spMkLst>
            <pc:docMk/>
            <pc:sldMk cId="3282404174" sldId="260"/>
            <ac:spMk id="24" creationId="{89AFE9DD-0792-4B98-B4EB-97ACA17E6AA8}"/>
          </ac:spMkLst>
        </pc:spChg>
        <pc:spChg chg="add del">
          <ac:chgData name="Craig Tunnicliffe" userId="fabd7200-6d43-43df-8e9e-84aa0d93d691" providerId="ADAL" clId="{E1ED0922-4A68-4EFB-86B0-D88435F15CA5}" dt="2022-05-01T03:38:47.646" v="1002" actId="26606"/>
          <ac:spMkLst>
            <pc:docMk/>
            <pc:sldMk cId="3282404174" sldId="260"/>
            <ac:spMk id="25" creationId="{301491B5-56C7-43DC-A3D9-861EECCA056A}"/>
          </ac:spMkLst>
        </pc:spChg>
        <pc:spChg chg="add del">
          <ac:chgData name="Craig Tunnicliffe" userId="fabd7200-6d43-43df-8e9e-84aa0d93d691" providerId="ADAL" clId="{E1ED0922-4A68-4EFB-86B0-D88435F15CA5}" dt="2022-05-01T03:36:33.538" v="982"/>
          <ac:spMkLst>
            <pc:docMk/>
            <pc:sldMk cId="3282404174" sldId="260"/>
            <ac:spMk id="26" creationId="{3981F5C4-9AE1-404E-AF44-A4E6DB374F9D}"/>
          </ac:spMkLst>
        </pc:spChg>
        <pc:spChg chg="add del">
          <ac:chgData name="Craig Tunnicliffe" userId="fabd7200-6d43-43df-8e9e-84aa0d93d691" providerId="ADAL" clId="{E1ED0922-4A68-4EFB-86B0-D88435F15CA5}" dt="2022-05-01T03:38:47.646" v="1002" actId="26606"/>
          <ac:spMkLst>
            <pc:docMk/>
            <pc:sldMk cId="3282404174" sldId="260"/>
            <ac:spMk id="27" creationId="{237E2353-22DF-46E0-A200-FB30F8F394E2}"/>
          </ac:spMkLst>
        </pc:spChg>
        <pc:spChg chg="add del">
          <ac:chgData name="Craig Tunnicliffe" userId="fabd7200-6d43-43df-8e9e-84aa0d93d691" providerId="ADAL" clId="{E1ED0922-4A68-4EFB-86B0-D88435F15CA5}" dt="2022-05-01T03:36:33.538" v="982"/>
          <ac:spMkLst>
            <pc:docMk/>
            <pc:sldMk cId="3282404174" sldId="260"/>
            <ac:spMk id="28" creationId="{763C1781-8726-4FAC-8C45-FF40376BE409}"/>
          </ac:spMkLst>
        </pc:spChg>
        <pc:spChg chg="add del">
          <ac:chgData name="Craig Tunnicliffe" userId="fabd7200-6d43-43df-8e9e-84aa0d93d691" providerId="ADAL" clId="{E1ED0922-4A68-4EFB-86B0-D88435F15CA5}" dt="2022-05-01T03:38:47.646" v="1002" actId="26606"/>
          <ac:spMkLst>
            <pc:docMk/>
            <pc:sldMk cId="3282404174" sldId="260"/>
            <ac:spMk id="29" creationId="{DD6138DB-057B-45F7-A5F4-E7BFDA20D02C}"/>
          </ac:spMkLst>
        </pc:spChg>
        <pc:spChg chg="add del">
          <ac:chgData name="Craig Tunnicliffe" userId="fabd7200-6d43-43df-8e9e-84aa0d93d691" providerId="ADAL" clId="{E1ED0922-4A68-4EFB-86B0-D88435F15CA5}" dt="2022-05-01T03:36:33.538" v="982"/>
          <ac:spMkLst>
            <pc:docMk/>
            <pc:sldMk cId="3282404174" sldId="260"/>
            <ac:spMk id="30" creationId="{301491B5-56C7-43DC-A3D9-861EECCA056A}"/>
          </ac:spMkLst>
        </pc:spChg>
        <pc:spChg chg="add del">
          <ac:chgData name="Craig Tunnicliffe" userId="fabd7200-6d43-43df-8e9e-84aa0d93d691" providerId="ADAL" clId="{E1ED0922-4A68-4EFB-86B0-D88435F15CA5}" dt="2022-05-01T03:38:47.646" v="1002" actId="26606"/>
          <ac:spMkLst>
            <pc:docMk/>
            <pc:sldMk cId="3282404174" sldId="260"/>
            <ac:spMk id="31" creationId="{79A54AB1-B64F-4843-BFAB-81CB74E66B65}"/>
          </ac:spMkLst>
        </pc:spChg>
        <pc:spChg chg="add del">
          <ac:chgData name="Craig Tunnicliffe" userId="fabd7200-6d43-43df-8e9e-84aa0d93d691" providerId="ADAL" clId="{E1ED0922-4A68-4EFB-86B0-D88435F15CA5}" dt="2022-05-01T03:36:33.538" v="982"/>
          <ac:spMkLst>
            <pc:docMk/>
            <pc:sldMk cId="3282404174" sldId="260"/>
            <ac:spMk id="32" creationId="{237E2353-22DF-46E0-A200-FB30F8F394E2}"/>
          </ac:spMkLst>
        </pc:spChg>
        <pc:spChg chg="add del">
          <ac:chgData name="Craig Tunnicliffe" userId="fabd7200-6d43-43df-8e9e-84aa0d93d691" providerId="ADAL" clId="{E1ED0922-4A68-4EFB-86B0-D88435F15CA5}" dt="2022-05-01T03:51:09.245" v="1068"/>
          <ac:spMkLst>
            <pc:docMk/>
            <pc:sldMk cId="3282404174" sldId="260"/>
            <ac:spMk id="33" creationId="{F13C74B1-5B17-4795-BED0-7140497B445A}"/>
          </ac:spMkLst>
        </pc:spChg>
        <pc:spChg chg="add del">
          <ac:chgData name="Craig Tunnicliffe" userId="fabd7200-6d43-43df-8e9e-84aa0d93d691" providerId="ADAL" clId="{E1ED0922-4A68-4EFB-86B0-D88435F15CA5}" dt="2022-05-01T03:36:33.538" v="982"/>
          <ac:spMkLst>
            <pc:docMk/>
            <pc:sldMk cId="3282404174" sldId="260"/>
            <ac:spMk id="34" creationId="{DD6138DB-057B-45F7-A5F4-E7BFDA20D02C}"/>
          </ac:spMkLst>
        </pc:spChg>
        <pc:spChg chg="add del">
          <ac:chgData name="Craig Tunnicliffe" userId="fabd7200-6d43-43df-8e9e-84aa0d93d691" providerId="ADAL" clId="{E1ED0922-4A68-4EFB-86B0-D88435F15CA5}" dt="2022-05-01T03:36:33.538" v="982"/>
          <ac:spMkLst>
            <pc:docMk/>
            <pc:sldMk cId="3282404174" sldId="260"/>
            <ac:spMk id="36" creationId="{79A54AB1-B64F-4843-BFAB-81CB74E66B65}"/>
          </ac:spMkLst>
        </pc:spChg>
        <pc:spChg chg="add del">
          <ac:chgData name="Craig Tunnicliffe" userId="fabd7200-6d43-43df-8e9e-84aa0d93d691" providerId="ADAL" clId="{E1ED0922-4A68-4EFB-86B0-D88435F15CA5}" dt="2022-05-01T03:51:09.245" v="1068"/>
          <ac:spMkLst>
            <pc:docMk/>
            <pc:sldMk cId="3282404174" sldId="260"/>
            <ac:spMk id="38" creationId="{D4974D33-8DC5-464E-8C6D-BE58F0669C17}"/>
          </ac:spMkLst>
        </pc:spChg>
        <pc:picChg chg="add mod">
          <ac:chgData name="Craig Tunnicliffe" userId="fabd7200-6d43-43df-8e9e-84aa0d93d691" providerId="ADAL" clId="{E1ED0922-4A68-4EFB-86B0-D88435F15CA5}" dt="2022-05-01T03:38:52.549" v="1003" actId="1076"/>
          <ac:picMkLst>
            <pc:docMk/>
            <pc:sldMk cId="3282404174" sldId="260"/>
            <ac:picMk id="5" creationId="{261E8F58-8EFD-49A5-9F87-D48FE1AD99FD}"/>
          </ac:picMkLst>
        </pc:picChg>
      </pc:sldChg>
      <pc:sldChg chg="addSp delSp modSp new mod ord setBg modAnim delDesignElem">
        <pc:chgData name="Craig Tunnicliffe" userId="fabd7200-6d43-43df-8e9e-84aa0d93d691" providerId="ADAL" clId="{E1ED0922-4A68-4EFB-86B0-D88435F15CA5}" dt="2022-05-01T05:14:19.605" v="1678"/>
        <pc:sldMkLst>
          <pc:docMk/>
          <pc:sldMk cId="1126613491" sldId="261"/>
        </pc:sldMkLst>
        <pc:spChg chg="mod">
          <ac:chgData name="Craig Tunnicliffe" userId="fabd7200-6d43-43df-8e9e-84aa0d93d691" providerId="ADAL" clId="{E1ED0922-4A68-4EFB-86B0-D88435F15CA5}" dt="2022-05-01T04:18:23.617" v="1099" actId="14100"/>
          <ac:spMkLst>
            <pc:docMk/>
            <pc:sldMk cId="1126613491" sldId="261"/>
            <ac:spMk id="2" creationId="{F821E17C-5BF2-4DAF-98D2-15F79D17DC85}"/>
          </ac:spMkLst>
        </pc:spChg>
        <pc:spChg chg="mod">
          <ac:chgData name="Craig Tunnicliffe" userId="fabd7200-6d43-43df-8e9e-84aa0d93d691" providerId="ADAL" clId="{E1ED0922-4A68-4EFB-86B0-D88435F15CA5}" dt="2022-05-01T04:18:17.885" v="1098" actId="255"/>
          <ac:spMkLst>
            <pc:docMk/>
            <pc:sldMk cId="1126613491" sldId="261"/>
            <ac:spMk id="3" creationId="{944A9DDB-9621-4472-B37E-A73699DBC785}"/>
          </ac:spMkLst>
        </pc:spChg>
        <pc:spChg chg="add del">
          <ac:chgData name="Craig Tunnicliffe" userId="fabd7200-6d43-43df-8e9e-84aa0d93d691" providerId="ADAL" clId="{E1ED0922-4A68-4EFB-86B0-D88435F15CA5}" dt="2022-05-01T03:51:54.450" v="1071" actId="26606"/>
          <ac:spMkLst>
            <pc:docMk/>
            <pc:sldMk cId="1126613491" sldId="261"/>
            <ac:spMk id="10" creationId="{8FC9BE17-9A7B-462D-AE50-3D8777387304}"/>
          </ac:spMkLst>
        </pc:spChg>
        <pc:spChg chg="add del">
          <ac:chgData name="Craig Tunnicliffe" userId="fabd7200-6d43-43df-8e9e-84aa0d93d691" providerId="ADAL" clId="{E1ED0922-4A68-4EFB-86B0-D88435F15CA5}" dt="2022-05-01T03:51:54.450" v="1071" actId="26606"/>
          <ac:spMkLst>
            <pc:docMk/>
            <pc:sldMk cId="1126613491" sldId="261"/>
            <ac:spMk id="12" creationId="{3EBE8569-6AEC-4B8C-8D53-2DE337CDBA65}"/>
          </ac:spMkLst>
        </pc:spChg>
        <pc:spChg chg="add del">
          <ac:chgData name="Craig Tunnicliffe" userId="fabd7200-6d43-43df-8e9e-84aa0d93d691" providerId="ADAL" clId="{E1ED0922-4A68-4EFB-86B0-D88435F15CA5}" dt="2022-05-01T03:51:54.450" v="1071" actId="26606"/>
          <ac:spMkLst>
            <pc:docMk/>
            <pc:sldMk cId="1126613491" sldId="261"/>
            <ac:spMk id="14" creationId="{55D4142C-5077-457F-A6AD-3FECFDB39685}"/>
          </ac:spMkLst>
        </pc:spChg>
        <pc:spChg chg="add del">
          <ac:chgData name="Craig Tunnicliffe" userId="fabd7200-6d43-43df-8e9e-84aa0d93d691" providerId="ADAL" clId="{E1ED0922-4A68-4EFB-86B0-D88435F15CA5}" dt="2022-05-01T03:51:54.450" v="1071" actId="26606"/>
          <ac:spMkLst>
            <pc:docMk/>
            <pc:sldMk cId="1126613491" sldId="261"/>
            <ac:spMk id="16" creationId="{7A5F0580-5EE9-419F-96EE-B6529EF6E7D0}"/>
          </ac:spMkLst>
        </pc:spChg>
        <pc:spChg chg="add del">
          <ac:chgData name="Craig Tunnicliffe" userId="fabd7200-6d43-43df-8e9e-84aa0d93d691" providerId="ADAL" clId="{E1ED0922-4A68-4EFB-86B0-D88435F15CA5}" dt="2022-05-01T03:54:06.109" v="1079" actId="26606"/>
          <ac:spMkLst>
            <pc:docMk/>
            <pc:sldMk cId="1126613491" sldId="261"/>
            <ac:spMk id="21" creationId="{F13C74B1-5B17-4795-BED0-7140497B445A}"/>
          </ac:spMkLst>
        </pc:spChg>
        <pc:spChg chg="add del">
          <ac:chgData name="Craig Tunnicliffe" userId="fabd7200-6d43-43df-8e9e-84aa0d93d691" providerId="ADAL" clId="{E1ED0922-4A68-4EFB-86B0-D88435F15CA5}" dt="2022-05-01T03:54:06.109" v="1079" actId="26606"/>
          <ac:spMkLst>
            <pc:docMk/>
            <pc:sldMk cId="1126613491" sldId="261"/>
            <ac:spMk id="23" creationId="{D4974D33-8DC5-464E-8C6D-BE58F0669C17}"/>
          </ac:spMkLst>
        </pc:spChg>
        <pc:spChg chg="add del">
          <ac:chgData name="Craig Tunnicliffe" userId="fabd7200-6d43-43df-8e9e-84aa0d93d691" providerId="ADAL" clId="{E1ED0922-4A68-4EFB-86B0-D88435F15CA5}" dt="2022-05-01T03:54:21.907" v="1081" actId="26606"/>
          <ac:spMkLst>
            <pc:docMk/>
            <pc:sldMk cId="1126613491" sldId="261"/>
            <ac:spMk id="28" creationId="{04812C46-200A-4DEB-A05E-3ED6C68C2387}"/>
          </ac:spMkLst>
        </pc:spChg>
        <pc:spChg chg="add del">
          <ac:chgData name="Craig Tunnicliffe" userId="fabd7200-6d43-43df-8e9e-84aa0d93d691" providerId="ADAL" clId="{E1ED0922-4A68-4EFB-86B0-D88435F15CA5}" dt="2022-05-01T03:54:21.907" v="1081" actId="26606"/>
          <ac:spMkLst>
            <pc:docMk/>
            <pc:sldMk cId="1126613491" sldId="261"/>
            <ac:spMk id="30" creationId="{D1EA859B-E555-4109-94F3-6700E046E008}"/>
          </ac:spMkLst>
        </pc:spChg>
        <pc:spChg chg="add">
          <ac:chgData name="Craig Tunnicliffe" userId="fabd7200-6d43-43df-8e9e-84aa0d93d691" providerId="ADAL" clId="{E1ED0922-4A68-4EFB-86B0-D88435F15CA5}" dt="2022-05-01T03:54:21.907" v="1081" actId="26606"/>
          <ac:spMkLst>
            <pc:docMk/>
            <pc:sldMk cId="1126613491" sldId="261"/>
            <ac:spMk id="35" creationId="{04812C46-200A-4DEB-A05E-3ED6C68C2387}"/>
          </ac:spMkLst>
        </pc:spChg>
        <pc:spChg chg="add">
          <ac:chgData name="Craig Tunnicliffe" userId="fabd7200-6d43-43df-8e9e-84aa0d93d691" providerId="ADAL" clId="{E1ED0922-4A68-4EFB-86B0-D88435F15CA5}" dt="2022-05-01T03:54:21.907" v="1081" actId="26606"/>
          <ac:spMkLst>
            <pc:docMk/>
            <pc:sldMk cId="1126613491" sldId="261"/>
            <ac:spMk id="37" creationId="{D1EA859B-E555-4109-94F3-6700E046E008}"/>
          </ac:spMkLst>
        </pc:spChg>
        <pc:picChg chg="add mod ord">
          <ac:chgData name="Craig Tunnicliffe" userId="fabd7200-6d43-43df-8e9e-84aa0d93d691" providerId="ADAL" clId="{E1ED0922-4A68-4EFB-86B0-D88435F15CA5}" dt="2022-05-01T03:54:21.907" v="1081" actId="26606"/>
          <ac:picMkLst>
            <pc:docMk/>
            <pc:sldMk cId="1126613491" sldId="261"/>
            <ac:picMk id="5" creationId="{BE0290D4-DD51-4EEC-BD7E-DE0E7352E028}"/>
          </ac:picMkLst>
        </pc:picChg>
      </pc:sldChg>
      <pc:sldChg chg="addSp delSp modSp new mod setBg modAnim delDesignElem">
        <pc:chgData name="Craig Tunnicliffe" userId="fabd7200-6d43-43df-8e9e-84aa0d93d691" providerId="ADAL" clId="{E1ED0922-4A68-4EFB-86B0-D88435F15CA5}" dt="2022-05-01T05:11:51.053" v="1666" actId="1440"/>
        <pc:sldMkLst>
          <pc:docMk/>
          <pc:sldMk cId="1661233844" sldId="262"/>
        </pc:sldMkLst>
        <pc:spChg chg="mod">
          <ac:chgData name="Craig Tunnicliffe" userId="fabd7200-6d43-43df-8e9e-84aa0d93d691" providerId="ADAL" clId="{E1ED0922-4A68-4EFB-86B0-D88435F15CA5}" dt="2022-05-01T05:11:38.228" v="1665" actId="26606"/>
          <ac:spMkLst>
            <pc:docMk/>
            <pc:sldMk cId="1661233844" sldId="262"/>
            <ac:spMk id="2" creationId="{B00C4001-B2AC-4170-A861-75EEA8FDF9F3}"/>
          </ac:spMkLst>
        </pc:spChg>
        <pc:spChg chg="mod ord">
          <ac:chgData name="Craig Tunnicliffe" userId="fabd7200-6d43-43df-8e9e-84aa0d93d691" providerId="ADAL" clId="{E1ED0922-4A68-4EFB-86B0-D88435F15CA5}" dt="2022-05-01T05:11:38.228" v="1665" actId="26606"/>
          <ac:spMkLst>
            <pc:docMk/>
            <pc:sldMk cId="1661233844" sldId="262"/>
            <ac:spMk id="3" creationId="{F6BDD69F-0805-4C63-AB5E-4ED38A10AE9D}"/>
          </ac:spMkLst>
        </pc:spChg>
        <pc:spChg chg="add del">
          <ac:chgData name="Craig Tunnicliffe" userId="fabd7200-6d43-43df-8e9e-84aa0d93d691" providerId="ADAL" clId="{E1ED0922-4A68-4EFB-86B0-D88435F15CA5}" dt="2022-05-01T05:09:37.591" v="1655" actId="26606"/>
          <ac:spMkLst>
            <pc:docMk/>
            <pc:sldMk cId="1661233844" sldId="262"/>
            <ac:spMk id="10" creationId="{F13C74B1-5B17-4795-BED0-7140497B445A}"/>
          </ac:spMkLst>
        </pc:spChg>
        <pc:spChg chg="add del">
          <ac:chgData name="Craig Tunnicliffe" userId="fabd7200-6d43-43df-8e9e-84aa0d93d691" providerId="ADAL" clId="{E1ED0922-4A68-4EFB-86B0-D88435F15CA5}" dt="2022-05-01T05:09:37.591" v="1655" actId="26606"/>
          <ac:spMkLst>
            <pc:docMk/>
            <pc:sldMk cId="1661233844" sldId="262"/>
            <ac:spMk id="12" creationId="{D4974D33-8DC5-464E-8C6D-BE58F0669C17}"/>
          </ac:spMkLst>
        </pc:spChg>
        <pc:spChg chg="add del">
          <ac:chgData name="Craig Tunnicliffe" userId="fabd7200-6d43-43df-8e9e-84aa0d93d691" providerId="ADAL" clId="{E1ED0922-4A68-4EFB-86B0-D88435F15CA5}" dt="2022-05-01T05:09:53.128" v="1657" actId="26606"/>
          <ac:spMkLst>
            <pc:docMk/>
            <pc:sldMk cId="1661233844" sldId="262"/>
            <ac:spMk id="17" creationId="{5E39A796-BE83-48B1-B33F-35C4A32AAB57}"/>
          </ac:spMkLst>
        </pc:spChg>
        <pc:spChg chg="add del">
          <ac:chgData name="Craig Tunnicliffe" userId="fabd7200-6d43-43df-8e9e-84aa0d93d691" providerId="ADAL" clId="{E1ED0922-4A68-4EFB-86B0-D88435F15CA5}" dt="2022-05-01T05:09:53.128" v="1657" actId="26606"/>
          <ac:spMkLst>
            <pc:docMk/>
            <pc:sldMk cId="1661233844" sldId="262"/>
            <ac:spMk id="19" creationId="{72F84B47-E267-4194-8194-831DB7B5547F}"/>
          </ac:spMkLst>
        </pc:spChg>
        <pc:spChg chg="add del">
          <ac:chgData name="Craig Tunnicliffe" userId="fabd7200-6d43-43df-8e9e-84aa0d93d691" providerId="ADAL" clId="{E1ED0922-4A68-4EFB-86B0-D88435F15CA5}" dt="2022-05-01T05:11:38.228" v="1665" actId="26606"/>
          <ac:spMkLst>
            <pc:docMk/>
            <pc:sldMk cId="1661233844" sldId="262"/>
            <ac:spMk id="24" creationId="{FF9B822F-893E-44C8-963C-64F50ACECBB2}"/>
          </ac:spMkLst>
        </pc:spChg>
        <pc:spChg chg="add del">
          <ac:chgData name="Craig Tunnicliffe" userId="fabd7200-6d43-43df-8e9e-84aa0d93d691" providerId="ADAL" clId="{E1ED0922-4A68-4EFB-86B0-D88435F15CA5}" dt="2022-05-01T05:11:38.228" v="1665" actId="26606"/>
          <ac:spMkLst>
            <pc:docMk/>
            <pc:sldMk cId="1661233844" sldId="262"/>
            <ac:spMk id="26" creationId="{EBF87945-A001-489F-9D9B-7D9435F0B9CA}"/>
          </ac:spMkLst>
        </pc:spChg>
        <pc:spChg chg="add">
          <ac:chgData name="Craig Tunnicliffe" userId="fabd7200-6d43-43df-8e9e-84aa0d93d691" providerId="ADAL" clId="{E1ED0922-4A68-4EFB-86B0-D88435F15CA5}" dt="2022-05-01T05:11:38.228" v="1665" actId="26606"/>
          <ac:spMkLst>
            <pc:docMk/>
            <pc:sldMk cId="1661233844" sldId="262"/>
            <ac:spMk id="31" creationId="{3EEB8ED6-9142-4A11-B029-18DDE98C4952}"/>
          </ac:spMkLst>
        </pc:spChg>
        <pc:picChg chg="add mod">
          <ac:chgData name="Craig Tunnicliffe" userId="fabd7200-6d43-43df-8e9e-84aa0d93d691" providerId="ADAL" clId="{E1ED0922-4A68-4EFB-86B0-D88435F15CA5}" dt="2022-05-01T05:11:51.053" v="1666" actId="1440"/>
          <ac:picMkLst>
            <pc:docMk/>
            <pc:sldMk cId="1661233844" sldId="262"/>
            <ac:picMk id="5" creationId="{66FE41D6-B59F-4903-8AB2-2C89CDFA61CD}"/>
          </ac:picMkLst>
        </pc:picChg>
      </pc:sldChg>
      <pc:sldChg chg="addSp delSp modSp new del mod">
        <pc:chgData name="Craig Tunnicliffe" userId="fabd7200-6d43-43df-8e9e-84aa0d93d691" providerId="ADAL" clId="{E1ED0922-4A68-4EFB-86B0-D88435F15CA5}" dt="2022-05-01T03:30:35.081" v="964" actId="47"/>
        <pc:sldMkLst>
          <pc:docMk/>
          <pc:sldMk cId="1182446867" sldId="263"/>
        </pc:sldMkLst>
        <pc:spChg chg="mod">
          <ac:chgData name="Craig Tunnicliffe" userId="fabd7200-6d43-43df-8e9e-84aa0d93d691" providerId="ADAL" clId="{E1ED0922-4A68-4EFB-86B0-D88435F15CA5}" dt="2022-05-01T02:29:26.924" v="420"/>
          <ac:spMkLst>
            <pc:docMk/>
            <pc:sldMk cId="1182446867" sldId="263"/>
            <ac:spMk id="2" creationId="{0FF7472C-4577-47C2-A22A-7A4A77A08566}"/>
          </ac:spMkLst>
        </pc:spChg>
        <pc:spChg chg="mod">
          <ac:chgData name="Craig Tunnicliffe" userId="fabd7200-6d43-43df-8e9e-84aa0d93d691" providerId="ADAL" clId="{E1ED0922-4A68-4EFB-86B0-D88435F15CA5}" dt="2022-05-01T03:29:37.791" v="955" actId="21"/>
          <ac:spMkLst>
            <pc:docMk/>
            <pc:sldMk cId="1182446867" sldId="263"/>
            <ac:spMk id="3" creationId="{329483C8-6903-4BB4-B189-6C7308E2A592}"/>
          </ac:spMkLst>
        </pc:spChg>
        <pc:picChg chg="add del mod">
          <ac:chgData name="Craig Tunnicliffe" userId="fabd7200-6d43-43df-8e9e-84aa0d93d691" providerId="ADAL" clId="{E1ED0922-4A68-4EFB-86B0-D88435F15CA5}" dt="2022-05-01T03:29:31.790" v="954" actId="478"/>
          <ac:picMkLst>
            <pc:docMk/>
            <pc:sldMk cId="1182446867" sldId="263"/>
            <ac:picMk id="5" creationId="{5A24269D-114B-49C8-8F7A-B00BF8AED76F}"/>
          </ac:picMkLst>
        </pc:picChg>
      </pc:sldChg>
      <pc:sldChg chg="addSp modSp new mod setBg modAnim">
        <pc:chgData name="Craig Tunnicliffe" userId="fabd7200-6d43-43df-8e9e-84aa0d93d691" providerId="ADAL" clId="{E1ED0922-4A68-4EFB-86B0-D88435F15CA5}" dt="2022-05-01T05:16:52.937" v="1734"/>
        <pc:sldMkLst>
          <pc:docMk/>
          <pc:sldMk cId="2688113501" sldId="264"/>
        </pc:sldMkLst>
        <pc:spChg chg="mod">
          <ac:chgData name="Craig Tunnicliffe" userId="fabd7200-6d43-43df-8e9e-84aa0d93d691" providerId="ADAL" clId="{E1ED0922-4A68-4EFB-86B0-D88435F15CA5}" dt="2022-05-01T05:16:21.688" v="1728" actId="26606"/>
          <ac:spMkLst>
            <pc:docMk/>
            <pc:sldMk cId="2688113501" sldId="264"/>
            <ac:spMk id="2" creationId="{D97390E4-C34A-41B3-A4CD-60986BF3E74F}"/>
          </ac:spMkLst>
        </pc:spChg>
        <pc:spChg chg="mod">
          <ac:chgData name="Craig Tunnicliffe" userId="fabd7200-6d43-43df-8e9e-84aa0d93d691" providerId="ADAL" clId="{E1ED0922-4A68-4EFB-86B0-D88435F15CA5}" dt="2022-05-01T05:16:42.670" v="1732" actId="14100"/>
          <ac:spMkLst>
            <pc:docMk/>
            <pc:sldMk cId="2688113501" sldId="264"/>
            <ac:spMk id="3" creationId="{2071399E-FE65-4DE1-8B9C-D9C5A1BDD307}"/>
          </ac:spMkLst>
        </pc:spChg>
        <pc:spChg chg="add">
          <ac:chgData name="Craig Tunnicliffe" userId="fabd7200-6d43-43df-8e9e-84aa0d93d691" providerId="ADAL" clId="{E1ED0922-4A68-4EFB-86B0-D88435F15CA5}" dt="2022-05-01T05:16:21.688" v="1728" actId="26606"/>
          <ac:spMkLst>
            <pc:docMk/>
            <pc:sldMk cId="2688113501" sldId="264"/>
            <ac:spMk id="10" creationId="{04812C46-200A-4DEB-A05E-3ED6C68C2387}"/>
          </ac:spMkLst>
        </pc:spChg>
        <pc:spChg chg="add">
          <ac:chgData name="Craig Tunnicliffe" userId="fabd7200-6d43-43df-8e9e-84aa0d93d691" providerId="ADAL" clId="{E1ED0922-4A68-4EFB-86B0-D88435F15CA5}" dt="2022-05-01T05:16:21.688" v="1728" actId="26606"/>
          <ac:spMkLst>
            <pc:docMk/>
            <pc:sldMk cId="2688113501" sldId="264"/>
            <ac:spMk id="12" creationId="{D1EA859B-E555-4109-94F3-6700E046E008}"/>
          </ac:spMkLst>
        </pc:spChg>
        <pc:picChg chg="add mod ord">
          <ac:chgData name="Craig Tunnicliffe" userId="fabd7200-6d43-43df-8e9e-84aa0d93d691" providerId="ADAL" clId="{E1ED0922-4A68-4EFB-86B0-D88435F15CA5}" dt="2022-05-01T05:16:35.875" v="1729" actId="1076"/>
          <ac:picMkLst>
            <pc:docMk/>
            <pc:sldMk cId="2688113501" sldId="264"/>
            <ac:picMk id="5" creationId="{A24B33E3-D3FB-4D11-BD26-FDC1F5119A17}"/>
          </ac:picMkLst>
        </pc:picChg>
      </pc:sldChg>
      <pc:sldChg chg="addSp delSp modSp new mod setBg modAnim delDesignElem">
        <pc:chgData name="Craig Tunnicliffe" userId="fabd7200-6d43-43df-8e9e-84aa0d93d691" providerId="ADAL" clId="{E1ED0922-4A68-4EFB-86B0-D88435F15CA5}" dt="2022-05-01T05:13:57.192" v="1676" actId="313"/>
        <pc:sldMkLst>
          <pc:docMk/>
          <pc:sldMk cId="1906746944" sldId="265"/>
        </pc:sldMkLst>
        <pc:spChg chg="mod">
          <ac:chgData name="Craig Tunnicliffe" userId="fabd7200-6d43-43df-8e9e-84aa0d93d691" providerId="ADAL" clId="{E1ED0922-4A68-4EFB-86B0-D88435F15CA5}" dt="2022-05-01T04:21:22.360" v="1136" actId="26606"/>
          <ac:spMkLst>
            <pc:docMk/>
            <pc:sldMk cId="1906746944" sldId="265"/>
            <ac:spMk id="2" creationId="{2F2514ED-3CE7-4C66-8005-13897ED8A50C}"/>
          </ac:spMkLst>
        </pc:spChg>
        <pc:spChg chg="mod ord">
          <ac:chgData name="Craig Tunnicliffe" userId="fabd7200-6d43-43df-8e9e-84aa0d93d691" providerId="ADAL" clId="{E1ED0922-4A68-4EFB-86B0-D88435F15CA5}" dt="2022-05-01T05:13:57.192" v="1676" actId="313"/>
          <ac:spMkLst>
            <pc:docMk/>
            <pc:sldMk cId="1906746944" sldId="265"/>
            <ac:spMk id="3" creationId="{EC4C7CCD-F499-4DEE-9AC5-7819AE14EE6A}"/>
          </ac:spMkLst>
        </pc:spChg>
        <pc:spChg chg="add del">
          <ac:chgData name="Craig Tunnicliffe" userId="fabd7200-6d43-43df-8e9e-84aa0d93d691" providerId="ADAL" clId="{E1ED0922-4A68-4EFB-86B0-D88435F15CA5}" dt="2022-05-01T04:21:22.360" v="1136" actId="26606"/>
          <ac:spMkLst>
            <pc:docMk/>
            <pc:sldMk cId="1906746944" sldId="265"/>
            <ac:spMk id="14" creationId="{2C61293E-6EBE-43EF-A52C-9BEBFD7679D4}"/>
          </ac:spMkLst>
        </pc:spChg>
        <pc:spChg chg="add del">
          <ac:chgData name="Craig Tunnicliffe" userId="fabd7200-6d43-43df-8e9e-84aa0d93d691" providerId="ADAL" clId="{E1ED0922-4A68-4EFB-86B0-D88435F15CA5}" dt="2022-05-01T04:21:22.360" v="1136" actId="26606"/>
          <ac:spMkLst>
            <pc:docMk/>
            <pc:sldMk cId="1906746944" sldId="265"/>
            <ac:spMk id="16" creationId="{21540236-BFD5-4A9D-8840-4703E7F76825}"/>
          </ac:spMkLst>
        </pc:spChg>
        <pc:picChg chg="add mod ord">
          <ac:chgData name="Craig Tunnicliffe" userId="fabd7200-6d43-43df-8e9e-84aa0d93d691" providerId="ADAL" clId="{E1ED0922-4A68-4EFB-86B0-D88435F15CA5}" dt="2022-05-01T04:21:22.360" v="1136" actId="26606"/>
          <ac:picMkLst>
            <pc:docMk/>
            <pc:sldMk cId="1906746944" sldId="265"/>
            <ac:picMk id="5" creationId="{40299983-34C2-75EC-BA74-41FC2E018D9E}"/>
          </ac:picMkLst>
        </pc:picChg>
        <pc:cxnChg chg="add del">
          <ac:chgData name="Craig Tunnicliffe" userId="fabd7200-6d43-43df-8e9e-84aa0d93d691" providerId="ADAL" clId="{E1ED0922-4A68-4EFB-86B0-D88435F15CA5}" dt="2022-05-01T03:53:31.211" v="1078" actId="26606"/>
          <ac:cxnSpMkLst>
            <pc:docMk/>
            <pc:sldMk cId="1906746944" sldId="265"/>
            <ac:cxnSpMk id="9" creationId="{A7F400EE-A8A5-48AF-B4D6-291B52C6F0B0}"/>
          </ac:cxnSpMkLst>
        </pc:cxnChg>
        <pc:cxnChg chg="add">
          <ac:chgData name="Craig Tunnicliffe" userId="fabd7200-6d43-43df-8e9e-84aa0d93d691" providerId="ADAL" clId="{E1ED0922-4A68-4EFB-86B0-D88435F15CA5}" dt="2022-05-01T04:21:22.360" v="1136" actId="26606"/>
          <ac:cxnSpMkLst>
            <pc:docMk/>
            <pc:sldMk cId="1906746944" sldId="265"/>
            <ac:cxnSpMk id="21" creationId="{A7F400EE-A8A5-48AF-B4D6-291B52C6F0B0}"/>
          </ac:cxnSpMkLst>
        </pc:cxnChg>
      </pc:sldChg>
      <pc:sldChg chg="addSp delSp modSp new mod setBg modAnim setClrOvrMap delDesignElem">
        <pc:chgData name="Craig Tunnicliffe" userId="fabd7200-6d43-43df-8e9e-84aa0d93d691" providerId="ADAL" clId="{E1ED0922-4A68-4EFB-86B0-D88435F15CA5}" dt="2022-05-01T05:10:45.580" v="1661"/>
        <pc:sldMkLst>
          <pc:docMk/>
          <pc:sldMk cId="22682724" sldId="266"/>
        </pc:sldMkLst>
        <pc:spChg chg="mod">
          <ac:chgData name="Craig Tunnicliffe" userId="fabd7200-6d43-43df-8e9e-84aa0d93d691" providerId="ADAL" clId="{E1ED0922-4A68-4EFB-86B0-D88435F15CA5}" dt="2022-05-01T03:37:16.921" v="989" actId="26606"/>
          <ac:spMkLst>
            <pc:docMk/>
            <pc:sldMk cId="22682724" sldId="266"/>
            <ac:spMk id="2" creationId="{FCFF93D0-5EE8-4834-B26D-7BBCC715E1E6}"/>
          </ac:spMkLst>
        </pc:spChg>
        <pc:spChg chg="mod">
          <ac:chgData name="Craig Tunnicliffe" userId="fabd7200-6d43-43df-8e9e-84aa0d93d691" providerId="ADAL" clId="{E1ED0922-4A68-4EFB-86B0-D88435F15CA5}" dt="2022-05-01T03:39:49.450" v="1036" actId="14100"/>
          <ac:spMkLst>
            <pc:docMk/>
            <pc:sldMk cId="22682724" sldId="266"/>
            <ac:spMk id="3" creationId="{D6CF4BF7-933E-4A20-8AC4-8193674C9565}"/>
          </ac:spMkLst>
        </pc:spChg>
        <pc:spChg chg="add del">
          <ac:chgData name="Craig Tunnicliffe" userId="fabd7200-6d43-43df-8e9e-84aa0d93d691" providerId="ADAL" clId="{E1ED0922-4A68-4EFB-86B0-D88435F15CA5}" dt="2022-05-01T03:36:59.250" v="986" actId="26606"/>
          <ac:spMkLst>
            <pc:docMk/>
            <pc:sldMk cId="22682724" sldId="266"/>
            <ac:spMk id="9" creationId="{04812C46-200A-4DEB-A05E-3ED6C68C2387}"/>
          </ac:spMkLst>
        </pc:spChg>
        <pc:spChg chg="add del">
          <ac:chgData name="Craig Tunnicliffe" userId="fabd7200-6d43-43df-8e9e-84aa0d93d691" providerId="ADAL" clId="{E1ED0922-4A68-4EFB-86B0-D88435F15CA5}" dt="2022-05-01T03:23:38.873" v="790" actId="26606"/>
          <ac:spMkLst>
            <pc:docMk/>
            <pc:sldMk cId="22682724" sldId="266"/>
            <ac:spMk id="10" creationId="{C5E6CFF1-2F42-4E10-9A97-F116F46F53FE}"/>
          </ac:spMkLst>
        </pc:spChg>
        <pc:spChg chg="add del">
          <ac:chgData name="Craig Tunnicliffe" userId="fabd7200-6d43-43df-8e9e-84aa0d93d691" providerId="ADAL" clId="{E1ED0922-4A68-4EFB-86B0-D88435F15CA5}" dt="2022-05-01T03:37:59.471" v="997"/>
          <ac:spMkLst>
            <pc:docMk/>
            <pc:sldMk cId="22682724" sldId="266"/>
            <ac:spMk id="13" creationId="{04812C46-200A-4DEB-A05E-3ED6C68C2387}"/>
          </ac:spMkLst>
        </pc:spChg>
        <pc:spChg chg="add del">
          <ac:chgData name="Craig Tunnicliffe" userId="fabd7200-6d43-43df-8e9e-84aa0d93d691" providerId="ADAL" clId="{E1ED0922-4A68-4EFB-86B0-D88435F15CA5}" dt="2022-05-01T03:36:59.250" v="986" actId="26606"/>
          <ac:spMkLst>
            <pc:docMk/>
            <pc:sldMk cId="22682724" sldId="266"/>
            <ac:spMk id="14" creationId="{D1EA859B-E555-4109-94F3-6700E046E008}"/>
          </ac:spMkLst>
        </pc:spChg>
        <pc:spChg chg="add del">
          <ac:chgData name="Craig Tunnicliffe" userId="fabd7200-6d43-43df-8e9e-84aa0d93d691" providerId="ADAL" clId="{E1ED0922-4A68-4EFB-86B0-D88435F15CA5}" dt="2022-05-01T03:37:59.471" v="997"/>
          <ac:spMkLst>
            <pc:docMk/>
            <pc:sldMk cId="22682724" sldId="266"/>
            <ac:spMk id="15" creationId="{D1EA859B-E555-4109-94F3-6700E046E008}"/>
          </ac:spMkLst>
        </pc:spChg>
        <pc:spChg chg="add del">
          <ac:chgData name="Craig Tunnicliffe" userId="fabd7200-6d43-43df-8e9e-84aa0d93d691" providerId="ADAL" clId="{E1ED0922-4A68-4EFB-86B0-D88435F15CA5}" dt="2022-05-01T03:51:09.245" v="1068"/>
          <ac:spMkLst>
            <pc:docMk/>
            <pc:sldMk cId="22682724" sldId="266"/>
            <ac:spMk id="16" creationId="{04812C46-200A-4DEB-A05E-3ED6C68C2387}"/>
          </ac:spMkLst>
        </pc:spChg>
        <pc:spChg chg="add del">
          <ac:chgData name="Craig Tunnicliffe" userId="fabd7200-6d43-43df-8e9e-84aa0d93d691" providerId="ADAL" clId="{E1ED0922-4A68-4EFB-86B0-D88435F15CA5}" dt="2022-05-01T03:23:38.857" v="789" actId="26606"/>
          <ac:spMkLst>
            <pc:docMk/>
            <pc:sldMk cId="22682724" sldId="266"/>
            <ac:spMk id="17" creationId="{7C432AFE-B3D2-4BFF-BF8F-96C27AFF1AC7}"/>
          </ac:spMkLst>
        </pc:spChg>
        <pc:spChg chg="add del">
          <ac:chgData name="Craig Tunnicliffe" userId="fabd7200-6d43-43df-8e9e-84aa0d93d691" providerId="ADAL" clId="{E1ED0922-4A68-4EFB-86B0-D88435F15CA5}" dt="2022-05-01T03:51:09.245" v="1068"/>
          <ac:spMkLst>
            <pc:docMk/>
            <pc:sldMk cId="22682724" sldId="266"/>
            <ac:spMk id="18" creationId="{D1EA859B-E555-4109-94F3-6700E046E008}"/>
          </ac:spMkLst>
        </pc:spChg>
        <pc:spChg chg="add del">
          <ac:chgData name="Craig Tunnicliffe" userId="fabd7200-6d43-43df-8e9e-84aa0d93d691" providerId="ADAL" clId="{E1ED0922-4A68-4EFB-86B0-D88435F15CA5}" dt="2022-05-01T03:23:38.857" v="789" actId="26606"/>
          <ac:spMkLst>
            <pc:docMk/>
            <pc:sldMk cId="22682724" sldId="266"/>
            <ac:spMk id="19" creationId="{AF2F604E-43BE-4DC3-B983-E071523364F8}"/>
          </ac:spMkLst>
        </pc:spChg>
        <pc:spChg chg="add del">
          <ac:chgData name="Craig Tunnicliffe" userId="fabd7200-6d43-43df-8e9e-84aa0d93d691" providerId="ADAL" clId="{E1ED0922-4A68-4EFB-86B0-D88435F15CA5}" dt="2022-05-01T03:23:38.857" v="789" actId="26606"/>
          <ac:spMkLst>
            <pc:docMk/>
            <pc:sldMk cId="22682724" sldId="266"/>
            <ac:spMk id="21" creationId="{08C9B587-E65E-4B52-B37C-ABEBB6E87928}"/>
          </ac:spMkLst>
        </pc:spChg>
        <pc:spChg chg="add del">
          <ac:chgData name="Craig Tunnicliffe" userId="fabd7200-6d43-43df-8e9e-84aa0d93d691" providerId="ADAL" clId="{E1ED0922-4A68-4EFB-86B0-D88435F15CA5}" dt="2022-05-01T03:24:38.691" v="845" actId="26606"/>
          <ac:spMkLst>
            <pc:docMk/>
            <pc:sldMk cId="22682724" sldId="266"/>
            <ac:spMk id="23" creationId="{25E8815A-9407-4234-B08F-A1E49DCD7F37}"/>
          </ac:spMkLst>
        </pc:spChg>
        <pc:spChg chg="add del">
          <ac:chgData name="Craig Tunnicliffe" userId="fabd7200-6d43-43df-8e9e-84aa0d93d691" providerId="ADAL" clId="{E1ED0922-4A68-4EFB-86B0-D88435F15CA5}" dt="2022-05-01T03:24:38.691" v="845" actId="26606"/>
          <ac:spMkLst>
            <pc:docMk/>
            <pc:sldMk cId="22682724" sldId="266"/>
            <ac:spMk id="24" creationId="{AD72D4D1-076F-49D3-9889-EFC4F6D7CA66}"/>
          </ac:spMkLst>
        </pc:spChg>
        <pc:spChg chg="add del">
          <ac:chgData name="Craig Tunnicliffe" userId="fabd7200-6d43-43df-8e9e-84aa0d93d691" providerId="ADAL" clId="{E1ED0922-4A68-4EFB-86B0-D88435F15CA5}" dt="2022-05-01T03:24:38.691" v="845" actId="26606"/>
          <ac:spMkLst>
            <pc:docMk/>
            <pc:sldMk cId="22682724" sldId="266"/>
            <ac:spMk id="25" creationId="{C9C56819-FD02-4626-ABF5-85C7463C990D}"/>
          </ac:spMkLst>
        </pc:spChg>
        <pc:spChg chg="add del">
          <ac:chgData name="Craig Tunnicliffe" userId="fabd7200-6d43-43df-8e9e-84aa0d93d691" providerId="ADAL" clId="{E1ED0922-4A68-4EFB-86B0-D88435F15CA5}" dt="2022-05-01T03:25:59.006" v="933" actId="26606"/>
          <ac:spMkLst>
            <pc:docMk/>
            <pc:sldMk cId="22682724" sldId="266"/>
            <ac:spMk id="30" creationId="{25E8815A-9407-4234-B08F-A1E49DCD7F37}"/>
          </ac:spMkLst>
        </pc:spChg>
        <pc:spChg chg="add del">
          <ac:chgData name="Craig Tunnicliffe" userId="fabd7200-6d43-43df-8e9e-84aa0d93d691" providerId="ADAL" clId="{E1ED0922-4A68-4EFB-86B0-D88435F15CA5}" dt="2022-05-01T03:25:59.006" v="933" actId="26606"/>
          <ac:spMkLst>
            <pc:docMk/>
            <pc:sldMk cId="22682724" sldId="266"/>
            <ac:spMk id="32" creationId="{AD72D4D1-076F-49D3-9889-EFC4F6D7CA66}"/>
          </ac:spMkLst>
        </pc:spChg>
        <pc:spChg chg="add del">
          <ac:chgData name="Craig Tunnicliffe" userId="fabd7200-6d43-43df-8e9e-84aa0d93d691" providerId="ADAL" clId="{E1ED0922-4A68-4EFB-86B0-D88435F15CA5}" dt="2022-05-01T03:25:59.006" v="933" actId="26606"/>
          <ac:spMkLst>
            <pc:docMk/>
            <pc:sldMk cId="22682724" sldId="266"/>
            <ac:spMk id="34" creationId="{C9C56819-FD02-4626-ABF5-85C7463C990D}"/>
          </ac:spMkLst>
        </pc:spChg>
        <pc:spChg chg="add del">
          <ac:chgData name="Craig Tunnicliffe" userId="fabd7200-6d43-43df-8e9e-84aa0d93d691" providerId="ADAL" clId="{E1ED0922-4A68-4EFB-86B0-D88435F15CA5}" dt="2022-05-01T03:26:36.165" v="939" actId="26606"/>
          <ac:spMkLst>
            <pc:docMk/>
            <pc:sldMk cId="22682724" sldId="266"/>
            <ac:spMk id="40" creationId="{25E8815A-9407-4234-B08F-A1E49DCD7F37}"/>
          </ac:spMkLst>
        </pc:spChg>
        <pc:spChg chg="add del">
          <ac:chgData name="Craig Tunnicliffe" userId="fabd7200-6d43-43df-8e9e-84aa0d93d691" providerId="ADAL" clId="{E1ED0922-4A68-4EFB-86B0-D88435F15CA5}" dt="2022-05-01T03:26:36.165" v="939" actId="26606"/>
          <ac:spMkLst>
            <pc:docMk/>
            <pc:sldMk cId="22682724" sldId="266"/>
            <ac:spMk id="42" creationId="{AD72D4D1-076F-49D3-9889-EFC4F6D7CA66}"/>
          </ac:spMkLst>
        </pc:spChg>
        <pc:spChg chg="add del">
          <ac:chgData name="Craig Tunnicliffe" userId="fabd7200-6d43-43df-8e9e-84aa0d93d691" providerId="ADAL" clId="{E1ED0922-4A68-4EFB-86B0-D88435F15CA5}" dt="2022-05-01T03:26:36.165" v="939" actId="26606"/>
          <ac:spMkLst>
            <pc:docMk/>
            <pc:sldMk cId="22682724" sldId="266"/>
            <ac:spMk id="44" creationId="{C9C56819-FD02-4626-ABF5-85C7463C990D}"/>
          </ac:spMkLst>
        </pc:spChg>
        <pc:spChg chg="add del">
          <ac:chgData name="Craig Tunnicliffe" userId="fabd7200-6d43-43df-8e9e-84aa0d93d691" providerId="ADAL" clId="{E1ED0922-4A68-4EFB-86B0-D88435F15CA5}" dt="2022-05-01T03:26:36.149" v="938" actId="26606"/>
          <ac:spMkLst>
            <pc:docMk/>
            <pc:sldMk cId="22682724" sldId="266"/>
            <ac:spMk id="49" creationId="{2172A0AC-3DCE-4672-BCAF-28FEF91F6020}"/>
          </ac:spMkLst>
        </pc:spChg>
        <pc:spChg chg="add del">
          <ac:chgData name="Craig Tunnicliffe" userId="fabd7200-6d43-43df-8e9e-84aa0d93d691" providerId="ADAL" clId="{E1ED0922-4A68-4EFB-86B0-D88435F15CA5}" dt="2022-05-01T03:26:36.149" v="938" actId="26606"/>
          <ac:spMkLst>
            <pc:docMk/>
            <pc:sldMk cId="22682724" sldId="266"/>
            <ac:spMk id="51" creationId="{AE6F1C77-EDC9-4C5F-8C1C-62DD46BDA3C3}"/>
          </ac:spMkLst>
        </pc:spChg>
        <pc:spChg chg="add del">
          <ac:chgData name="Craig Tunnicliffe" userId="fabd7200-6d43-43df-8e9e-84aa0d93d691" providerId="ADAL" clId="{E1ED0922-4A68-4EFB-86B0-D88435F15CA5}" dt="2022-05-01T03:27:08.147" v="941" actId="26606"/>
          <ac:spMkLst>
            <pc:docMk/>
            <pc:sldMk cId="22682724" sldId="266"/>
            <ac:spMk id="53" creationId="{8F23F8A3-8FD7-4779-8323-FDC26BE99889}"/>
          </ac:spMkLst>
        </pc:spChg>
        <pc:spChg chg="add del">
          <ac:chgData name="Craig Tunnicliffe" userId="fabd7200-6d43-43df-8e9e-84aa0d93d691" providerId="ADAL" clId="{E1ED0922-4A68-4EFB-86B0-D88435F15CA5}" dt="2022-05-01T03:27:08.147" v="941" actId="26606"/>
          <ac:spMkLst>
            <pc:docMk/>
            <pc:sldMk cId="22682724" sldId="266"/>
            <ac:spMk id="54" creationId="{F605C4CC-A25C-416F-8333-7CB7DC97D870}"/>
          </ac:spMkLst>
        </pc:spChg>
        <pc:spChg chg="add del">
          <ac:chgData name="Craig Tunnicliffe" userId="fabd7200-6d43-43df-8e9e-84aa0d93d691" providerId="ADAL" clId="{E1ED0922-4A68-4EFB-86B0-D88435F15CA5}" dt="2022-05-01T03:36:33.538" v="982"/>
          <ac:spMkLst>
            <pc:docMk/>
            <pc:sldMk cId="22682724" sldId="266"/>
            <ac:spMk id="59" creationId="{04812C46-200A-4DEB-A05E-3ED6C68C2387}"/>
          </ac:spMkLst>
        </pc:spChg>
        <pc:spChg chg="add del">
          <ac:chgData name="Craig Tunnicliffe" userId="fabd7200-6d43-43df-8e9e-84aa0d93d691" providerId="ADAL" clId="{E1ED0922-4A68-4EFB-86B0-D88435F15CA5}" dt="2022-05-01T03:36:33.538" v="982"/>
          <ac:spMkLst>
            <pc:docMk/>
            <pc:sldMk cId="22682724" sldId="266"/>
            <ac:spMk id="61" creationId="{D1EA859B-E555-4109-94F3-6700E046E008}"/>
          </ac:spMkLst>
        </pc:spChg>
        <pc:picChg chg="add del mod ord">
          <ac:chgData name="Craig Tunnicliffe" userId="fabd7200-6d43-43df-8e9e-84aa0d93d691" providerId="ADAL" clId="{E1ED0922-4A68-4EFB-86B0-D88435F15CA5}" dt="2022-05-01T03:25:02.162" v="915" actId="21"/>
          <ac:picMkLst>
            <pc:docMk/>
            <pc:sldMk cId="22682724" sldId="266"/>
            <ac:picMk id="5" creationId="{31F97AF0-9E71-4099-89BF-1CFC03588C41}"/>
          </ac:picMkLst>
        </pc:picChg>
        <pc:picChg chg="add mod ord">
          <ac:chgData name="Craig Tunnicliffe" userId="fabd7200-6d43-43df-8e9e-84aa0d93d691" providerId="ADAL" clId="{E1ED0922-4A68-4EFB-86B0-D88435F15CA5}" dt="2022-05-01T03:40:03.107" v="1037" actId="29295"/>
          <ac:picMkLst>
            <pc:docMk/>
            <pc:sldMk cId="22682724" sldId="266"/>
            <ac:picMk id="7" creationId="{0D55BCF4-1BD0-43C6-BF31-74C3387BDD6B}"/>
          </ac:picMkLst>
        </pc:picChg>
        <pc:picChg chg="add del mod">
          <ac:chgData name="Craig Tunnicliffe" userId="fabd7200-6d43-43df-8e9e-84aa0d93d691" providerId="ADAL" clId="{E1ED0922-4A68-4EFB-86B0-D88435F15CA5}" dt="2022-05-01T03:26:50.330" v="940" actId="478"/>
          <ac:picMkLst>
            <pc:docMk/>
            <pc:sldMk cId="22682724" sldId="266"/>
            <ac:picMk id="36" creationId="{115E0625-B679-4A8C-9461-3DB87A8B08E7}"/>
          </ac:picMkLst>
        </pc:picChg>
        <pc:cxnChg chg="add del">
          <ac:chgData name="Craig Tunnicliffe" userId="fabd7200-6d43-43df-8e9e-84aa0d93d691" providerId="ADAL" clId="{E1ED0922-4A68-4EFB-86B0-D88435F15CA5}" dt="2022-05-01T03:37:16.901" v="988" actId="26606"/>
          <ac:cxnSpMkLst>
            <pc:docMk/>
            <pc:sldMk cId="22682724" sldId="266"/>
            <ac:cxnSpMk id="11" creationId="{A7F400EE-A8A5-48AF-B4D6-291B52C6F0B0}"/>
          </ac:cxnSpMkLst>
        </pc:cxnChg>
        <pc:cxnChg chg="add del">
          <ac:chgData name="Craig Tunnicliffe" userId="fabd7200-6d43-43df-8e9e-84aa0d93d691" providerId="ADAL" clId="{E1ED0922-4A68-4EFB-86B0-D88435F15CA5}" dt="2022-05-01T03:23:38.873" v="790" actId="26606"/>
          <ac:cxnSpMkLst>
            <pc:docMk/>
            <pc:sldMk cId="22682724" sldId="266"/>
            <ac:cxnSpMk id="12" creationId="{67182200-4859-4C8D-BCBB-55B245C28BA3}"/>
          </ac:cxnSpMkLst>
        </pc:cxnChg>
      </pc:sldChg>
      <pc:sldChg chg="addSp delSp modSp add mod modAnim delDesignElem">
        <pc:chgData name="Craig Tunnicliffe" userId="fabd7200-6d43-43df-8e9e-84aa0d93d691" providerId="ADAL" clId="{E1ED0922-4A68-4EFB-86B0-D88435F15CA5}" dt="2022-05-01T05:10:58.168" v="1663"/>
        <pc:sldMkLst>
          <pc:docMk/>
          <pc:sldMk cId="2176926218" sldId="267"/>
        </pc:sldMkLst>
        <pc:spChg chg="mod">
          <ac:chgData name="Craig Tunnicliffe" userId="fabd7200-6d43-43df-8e9e-84aa0d93d691" providerId="ADAL" clId="{E1ED0922-4A68-4EFB-86B0-D88435F15CA5}" dt="2022-05-01T03:38:08.633" v="998" actId="26606"/>
          <ac:spMkLst>
            <pc:docMk/>
            <pc:sldMk cId="2176926218" sldId="267"/>
            <ac:spMk id="2" creationId="{FCFF93D0-5EE8-4834-B26D-7BBCC715E1E6}"/>
          </ac:spMkLst>
        </pc:spChg>
        <pc:spChg chg="mod">
          <ac:chgData name="Craig Tunnicliffe" userId="fabd7200-6d43-43df-8e9e-84aa0d93d691" providerId="ADAL" clId="{E1ED0922-4A68-4EFB-86B0-D88435F15CA5}" dt="2022-05-01T04:30:16.792" v="1577" actId="20577"/>
          <ac:spMkLst>
            <pc:docMk/>
            <pc:sldMk cId="2176926218" sldId="267"/>
            <ac:spMk id="3" creationId="{D6CF4BF7-933E-4A20-8AC4-8193674C9565}"/>
          </ac:spMkLst>
        </pc:spChg>
        <pc:spChg chg="add del">
          <ac:chgData name="Craig Tunnicliffe" userId="fabd7200-6d43-43df-8e9e-84aa0d93d691" providerId="ADAL" clId="{E1ED0922-4A68-4EFB-86B0-D88435F15CA5}" dt="2022-05-01T03:51:09.245" v="1068"/>
          <ac:spMkLst>
            <pc:docMk/>
            <pc:sldMk cId="2176926218" sldId="267"/>
            <ac:spMk id="12" creationId="{04812C46-200A-4DEB-A05E-3ED6C68C2387}"/>
          </ac:spMkLst>
        </pc:spChg>
        <pc:spChg chg="add del">
          <ac:chgData name="Craig Tunnicliffe" userId="fabd7200-6d43-43df-8e9e-84aa0d93d691" providerId="ADAL" clId="{E1ED0922-4A68-4EFB-86B0-D88435F15CA5}" dt="2022-05-01T03:51:09.245" v="1068"/>
          <ac:spMkLst>
            <pc:docMk/>
            <pc:sldMk cId="2176926218" sldId="267"/>
            <ac:spMk id="14" creationId="{D1EA859B-E555-4109-94F3-6700E046E008}"/>
          </ac:spMkLst>
        </pc:spChg>
        <pc:spChg chg="del">
          <ac:chgData name="Craig Tunnicliffe" userId="fabd7200-6d43-43df-8e9e-84aa0d93d691" providerId="ADAL" clId="{E1ED0922-4A68-4EFB-86B0-D88435F15CA5}" dt="2022-05-01T03:36:33.538" v="982"/>
          <ac:spMkLst>
            <pc:docMk/>
            <pc:sldMk cId="2176926218" sldId="267"/>
            <ac:spMk id="59" creationId="{04812C46-200A-4DEB-A05E-3ED6C68C2387}"/>
          </ac:spMkLst>
        </pc:spChg>
        <pc:spChg chg="del">
          <ac:chgData name="Craig Tunnicliffe" userId="fabd7200-6d43-43df-8e9e-84aa0d93d691" providerId="ADAL" clId="{E1ED0922-4A68-4EFB-86B0-D88435F15CA5}" dt="2022-05-01T03:36:33.538" v="982"/>
          <ac:spMkLst>
            <pc:docMk/>
            <pc:sldMk cId="2176926218" sldId="267"/>
            <ac:spMk id="61" creationId="{D1EA859B-E555-4109-94F3-6700E046E008}"/>
          </ac:spMkLst>
        </pc:spChg>
        <pc:picChg chg="mod">
          <ac:chgData name="Craig Tunnicliffe" userId="fabd7200-6d43-43df-8e9e-84aa0d93d691" providerId="ADAL" clId="{E1ED0922-4A68-4EFB-86B0-D88435F15CA5}" dt="2022-05-01T03:40:10.528" v="1038" actId="29295"/>
          <ac:picMkLst>
            <pc:docMk/>
            <pc:sldMk cId="2176926218" sldId="267"/>
            <ac:picMk id="7" creationId="{0D55BCF4-1BD0-43C6-BF31-74C3387BDD6B}"/>
          </ac:picMkLst>
        </pc:picChg>
      </pc:sldChg>
      <pc:sldChg chg="addSp delSp modSp new mod ord setBg">
        <pc:chgData name="Craig Tunnicliffe" userId="fabd7200-6d43-43df-8e9e-84aa0d93d691" providerId="ADAL" clId="{E1ED0922-4A68-4EFB-86B0-D88435F15CA5}" dt="2022-05-01T05:12:13.056" v="1668"/>
        <pc:sldMkLst>
          <pc:docMk/>
          <pc:sldMk cId="4125398129" sldId="268"/>
        </pc:sldMkLst>
        <pc:spChg chg="add del mod">
          <ac:chgData name="Craig Tunnicliffe" userId="fabd7200-6d43-43df-8e9e-84aa0d93d691" providerId="ADAL" clId="{E1ED0922-4A68-4EFB-86B0-D88435F15CA5}" dt="2022-05-01T04:20:28.748" v="1134" actId="26606"/>
          <ac:spMkLst>
            <pc:docMk/>
            <pc:sldMk cId="4125398129" sldId="268"/>
            <ac:spMk id="2" creationId="{F832495E-73E9-452A-970E-EE2C32D84C36}"/>
          </ac:spMkLst>
        </pc:spChg>
        <pc:spChg chg="del">
          <ac:chgData name="Craig Tunnicliffe" userId="fabd7200-6d43-43df-8e9e-84aa0d93d691" providerId="ADAL" clId="{E1ED0922-4A68-4EFB-86B0-D88435F15CA5}" dt="2022-05-01T04:19:37.778" v="1106" actId="931"/>
          <ac:spMkLst>
            <pc:docMk/>
            <pc:sldMk cId="4125398129" sldId="268"/>
            <ac:spMk id="3" creationId="{9BCAF2B4-C02C-48BF-B38A-1DB716359D57}"/>
          </ac:spMkLst>
        </pc:spChg>
        <pc:spChg chg="add">
          <ac:chgData name="Craig Tunnicliffe" userId="fabd7200-6d43-43df-8e9e-84aa0d93d691" providerId="ADAL" clId="{E1ED0922-4A68-4EFB-86B0-D88435F15CA5}" dt="2022-05-01T04:20:28.748" v="1134" actId="26606"/>
          <ac:spMkLst>
            <pc:docMk/>
            <pc:sldMk cId="4125398129" sldId="268"/>
            <ac:spMk id="7" creationId="{D12DDE76-C203-4047-9998-63900085B5E8}"/>
          </ac:spMkLst>
        </pc:spChg>
        <pc:spChg chg="add del">
          <ac:chgData name="Craig Tunnicliffe" userId="fabd7200-6d43-43df-8e9e-84aa0d93d691" providerId="ADAL" clId="{E1ED0922-4A68-4EFB-86B0-D88435F15CA5}" dt="2022-05-01T04:20:01.414" v="1110" actId="26606"/>
          <ac:spMkLst>
            <pc:docMk/>
            <pc:sldMk cId="4125398129" sldId="268"/>
            <ac:spMk id="10" creationId="{32BC26D8-82FB-445E-AA49-62A77D7C1EE0}"/>
          </ac:spMkLst>
        </pc:spChg>
        <pc:spChg chg="add del">
          <ac:chgData name="Craig Tunnicliffe" userId="fabd7200-6d43-43df-8e9e-84aa0d93d691" providerId="ADAL" clId="{E1ED0922-4A68-4EFB-86B0-D88435F15CA5}" dt="2022-05-01T04:20:01.414" v="1110" actId="26606"/>
          <ac:spMkLst>
            <pc:docMk/>
            <pc:sldMk cId="4125398129" sldId="268"/>
            <ac:spMk id="12" creationId="{CB44330D-EA18-4254-AA95-EB49948539B8}"/>
          </ac:spMkLst>
        </pc:spChg>
        <pc:picChg chg="add mod">
          <ac:chgData name="Craig Tunnicliffe" userId="fabd7200-6d43-43df-8e9e-84aa0d93d691" providerId="ADAL" clId="{E1ED0922-4A68-4EFB-86B0-D88435F15CA5}" dt="2022-05-01T04:20:28.748" v="1134" actId="26606"/>
          <ac:picMkLst>
            <pc:docMk/>
            <pc:sldMk cId="4125398129" sldId="268"/>
            <ac:picMk id="5" creationId="{51B8FB70-9977-492B-9C87-157B4B1759D3}"/>
          </ac:picMkLst>
        </pc:picChg>
      </pc:sldChg>
      <pc:sldChg chg="modSp new mod">
        <pc:chgData name="Craig Tunnicliffe" userId="fabd7200-6d43-43df-8e9e-84aa0d93d691" providerId="ADAL" clId="{E1ED0922-4A68-4EFB-86B0-D88435F15CA5}" dt="2022-05-01T04:27:06.070" v="1443" actId="20577"/>
        <pc:sldMkLst>
          <pc:docMk/>
          <pc:sldMk cId="1451128800" sldId="269"/>
        </pc:sldMkLst>
        <pc:spChg chg="mod">
          <ac:chgData name="Craig Tunnicliffe" userId="fabd7200-6d43-43df-8e9e-84aa0d93d691" providerId="ADAL" clId="{E1ED0922-4A68-4EFB-86B0-D88435F15CA5}" dt="2022-05-01T04:27:06.070" v="1443" actId="20577"/>
          <ac:spMkLst>
            <pc:docMk/>
            <pc:sldMk cId="1451128800" sldId="269"/>
            <ac:spMk id="3" creationId="{E6C44414-93A7-4043-83A9-D9E4A748D833}"/>
          </ac:spMkLst>
        </pc:spChg>
      </pc:sldChg>
      <pc:sldChg chg="addSp delSp modSp new mod setBg modAnim">
        <pc:chgData name="Craig Tunnicliffe" userId="fabd7200-6d43-43df-8e9e-84aa0d93d691" providerId="ADAL" clId="{E1ED0922-4A68-4EFB-86B0-D88435F15CA5}" dt="2022-05-01T05:13:02.325" v="1670"/>
        <pc:sldMkLst>
          <pc:docMk/>
          <pc:sldMk cId="2733212769" sldId="270"/>
        </pc:sldMkLst>
        <pc:spChg chg="mod">
          <ac:chgData name="Craig Tunnicliffe" userId="fabd7200-6d43-43df-8e9e-84aa0d93d691" providerId="ADAL" clId="{E1ED0922-4A68-4EFB-86B0-D88435F15CA5}" dt="2022-05-01T05:08:16.871" v="1651" actId="14100"/>
          <ac:spMkLst>
            <pc:docMk/>
            <pc:sldMk cId="2733212769" sldId="270"/>
            <ac:spMk id="2" creationId="{D9207D58-62DC-422C-8F9F-ACF755365D3C}"/>
          </ac:spMkLst>
        </pc:spChg>
        <pc:spChg chg="mod">
          <ac:chgData name="Craig Tunnicliffe" userId="fabd7200-6d43-43df-8e9e-84aa0d93d691" providerId="ADAL" clId="{E1ED0922-4A68-4EFB-86B0-D88435F15CA5}" dt="2022-05-01T05:08:14.023" v="1650" actId="14100"/>
          <ac:spMkLst>
            <pc:docMk/>
            <pc:sldMk cId="2733212769" sldId="270"/>
            <ac:spMk id="3" creationId="{0105BB33-BE16-4FD0-8CC2-CFBF46D2F778}"/>
          </ac:spMkLst>
        </pc:spChg>
        <pc:spChg chg="add del">
          <ac:chgData name="Craig Tunnicliffe" userId="fabd7200-6d43-43df-8e9e-84aa0d93d691" providerId="ADAL" clId="{E1ED0922-4A68-4EFB-86B0-D88435F15CA5}" dt="2022-05-01T05:07:16.972" v="1638" actId="26606"/>
          <ac:spMkLst>
            <pc:docMk/>
            <pc:sldMk cId="2733212769" sldId="270"/>
            <ac:spMk id="10" creationId="{04812C46-200A-4DEB-A05E-3ED6C68C2387}"/>
          </ac:spMkLst>
        </pc:spChg>
        <pc:spChg chg="add del">
          <ac:chgData name="Craig Tunnicliffe" userId="fabd7200-6d43-43df-8e9e-84aa0d93d691" providerId="ADAL" clId="{E1ED0922-4A68-4EFB-86B0-D88435F15CA5}" dt="2022-05-01T05:07:16.972" v="1638" actId="26606"/>
          <ac:spMkLst>
            <pc:docMk/>
            <pc:sldMk cId="2733212769" sldId="270"/>
            <ac:spMk id="12" creationId="{D1EA859B-E555-4109-94F3-6700E046E008}"/>
          </ac:spMkLst>
        </pc:spChg>
        <pc:spChg chg="add">
          <ac:chgData name="Craig Tunnicliffe" userId="fabd7200-6d43-43df-8e9e-84aa0d93d691" providerId="ADAL" clId="{E1ED0922-4A68-4EFB-86B0-D88435F15CA5}" dt="2022-05-01T05:07:16.972" v="1639" actId="26606"/>
          <ac:spMkLst>
            <pc:docMk/>
            <pc:sldMk cId="2733212769" sldId="270"/>
            <ac:spMk id="14" creationId="{F13C74B1-5B17-4795-BED0-7140497B445A}"/>
          </ac:spMkLst>
        </pc:spChg>
        <pc:spChg chg="add">
          <ac:chgData name="Craig Tunnicliffe" userId="fabd7200-6d43-43df-8e9e-84aa0d93d691" providerId="ADAL" clId="{E1ED0922-4A68-4EFB-86B0-D88435F15CA5}" dt="2022-05-01T05:07:16.972" v="1639" actId="26606"/>
          <ac:spMkLst>
            <pc:docMk/>
            <pc:sldMk cId="2733212769" sldId="270"/>
            <ac:spMk id="15" creationId="{D4974D33-8DC5-464E-8C6D-BE58F0669C17}"/>
          </ac:spMkLst>
        </pc:spChg>
        <pc:picChg chg="add mod ord">
          <ac:chgData name="Craig Tunnicliffe" userId="fabd7200-6d43-43df-8e9e-84aa0d93d691" providerId="ADAL" clId="{E1ED0922-4A68-4EFB-86B0-D88435F15CA5}" dt="2022-05-01T05:07:16.972" v="1639" actId="26606"/>
          <ac:picMkLst>
            <pc:docMk/>
            <pc:sldMk cId="2733212769" sldId="270"/>
            <ac:picMk id="5" creationId="{6A550E4D-E092-438B-8AEC-373E40826AF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2F163-256F-4BE0-938D-A1E68D3A6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EC77D6-7AC7-43A4-884E-505CA1557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E1565-2E3C-4C7C-9A51-8A8AAC174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4F38-2E73-4390-BA36-6CD8844DB8CF}" type="datetimeFigureOut">
              <a:rPr lang="en-NZ" smtClean="0"/>
              <a:t>20/03/2023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C843E-BC65-483F-AC88-249287A01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B63CB-5BE9-4755-8AB5-57D74C783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BE3E-AFB5-4E7D-B48B-6E40E76F58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238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5D9E-3F53-46FE-B6A0-78D16D29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DB497-4650-4F45-BF85-1450AE1B2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35246-0FDF-488E-B99F-869706DED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4F38-2E73-4390-BA36-6CD8844DB8CF}" type="datetimeFigureOut">
              <a:rPr lang="en-NZ" smtClean="0"/>
              <a:t>20/03/2023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45D85-9F0A-420D-9BE8-F5AFD51EF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20270-0639-4DA3-BA68-C5226780A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BE3E-AFB5-4E7D-B48B-6E40E76F58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569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111B70-1EFA-4DC5-84F3-4AF3F263E4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94FF6-D10E-4959-95FD-7C1DC4D38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118E0-A44E-4C7B-AF63-25A2EB0D2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4F38-2E73-4390-BA36-6CD8844DB8CF}" type="datetimeFigureOut">
              <a:rPr lang="en-NZ" smtClean="0"/>
              <a:t>20/03/2023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0E8BE-B32B-4F17-B1F1-801EC18EF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DAE0B-C1CD-4754-918C-B7307E29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BE3E-AFB5-4E7D-B48B-6E40E76F58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619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FA705-2528-4965-9266-CBCB2485D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F7D3C-F5EB-471E-B884-D039476C8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7D03F-9B52-4111-BBE3-570918552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4F38-2E73-4390-BA36-6CD8844DB8CF}" type="datetimeFigureOut">
              <a:rPr lang="en-NZ" smtClean="0"/>
              <a:t>20/03/2023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F8310-8203-4F78-B2BC-313C6825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76411-54B1-48DA-8B4D-1CC1CFC3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BE3E-AFB5-4E7D-B48B-6E40E76F58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0443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FC939-1D77-4A29-AF9D-2357EEF0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006F8-7510-4602-BC54-6021B7E85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D0486-2944-45C2-90C7-B7EBBFDE4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4F38-2E73-4390-BA36-6CD8844DB8CF}" type="datetimeFigureOut">
              <a:rPr lang="en-NZ" smtClean="0"/>
              <a:t>20/03/2023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EBDB9-0160-4D0D-A6C6-B72A27A2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A5E6-0E4F-475B-9504-6107DA711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BE3E-AFB5-4E7D-B48B-6E40E76F58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196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5F65B-A14F-4B16-BA35-00A734473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F94D2-4A5F-4635-A93D-038466448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12A07-7AC7-473E-BF9D-40D1869D9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59B3A1-577C-436C-8434-8FD7DC3BF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4F38-2E73-4390-BA36-6CD8844DB8CF}" type="datetimeFigureOut">
              <a:rPr lang="en-NZ" smtClean="0"/>
              <a:t>20/03/2023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E4144-354C-432C-A6E1-B0F6EA20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6CFC3-4814-40B9-A493-E64EE2169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BE3E-AFB5-4E7D-B48B-6E40E76F58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3554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44166-D07B-482A-A4DD-B6B6A5DD2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FFEC0-BB06-4A3F-BEA0-3B1AEF74E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54DF24-6D6B-4EB6-B7A4-9249E0974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A1378E-AB8F-4435-AEA1-BE5A638F3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8B4F47-3038-4DB4-9D96-A7D4EAE4BC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C7CF9-5C83-460A-82D5-03BEBEE7B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4F38-2E73-4390-BA36-6CD8844DB8CF}" type="datetimeFigureOut">
              <a:rPr lang="en-NZ" smtClean="0"/>
              <a:t>20/03/2023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487212-800C-4AF5-8E6F-9D2E01ABD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72563A-3473-4425-9A95-2A8B64B0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BE3E-AFB5-4E7D-B48B-6E40E76F58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5744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E02E9-13F1-48F6-9281-75DEEA2E4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E6F319-C921-48E5-B0EC-7B1FC80E7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4F38-2E73-4390-BA36-6CD8844DB8CF}" type="datetimeFigureOut">
              <a:rPr lang="en-NZ" smtClean="0"/>
              <a:t>20/03/2023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728D26-BC29-43CD-A9C1-CAE77A2B3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7C43A-7C97-4366-9C7E-4071CB77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BE3E-AFB5-4E7D-B48B-6E40E76F58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37349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E2248B-AC96-485C-83B0-88B3664BC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4F38-2E73-4390-BA36-6CD8844DB8CF}" type="datetimeFigureOut">
              <a:rPr lang="en-NZ" smtClean="0"/>
              <a:t>20/03/2023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2D0AF1-83EC-4876-BC5A-29C23CF89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BA48E-8B23-4C0F-B5C9-639F1DBC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BE3E-AFB5-4E7D-B48B-6E40E76F58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0345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EECA7-F870-492A-9912-AA4A119F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D69FE-C87C-4BD6-9AFA-2B8884B55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CB0A65-81A8-4493-95CF-E10CF8C6E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B53CF-4621-4779-BF57-15E8E945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4F38-2E73-4390-BA36-6CD8844DB8CF}" type="datetimeFigureOut">
              <a:rPr lang="en-NZ" smtClean="0"/>
              <a:t>20/03/2023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5066E-F106-4EEF-9CFB-F2498FAA9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DDC810-40EA-47D3-8909-9286F9A9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BE3E-AFB5-4E7D-B48B-6E40E76F58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033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8361A-833D-4873-9B35-D84E09EF9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69A066-F84D-4B21-8418-F6755C070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1DB5A-C17A-4DF0-B91D-AE6621420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1F0AC-0EF3-4481-9160-274D0B01E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4F38-2E73-4390-BA36-6CD8844DB8CF}" type="datetimeFigureOut">
              <a:rPr lang="en-NZ" smtClean="0"/>
              <a:t>20/03/2023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CDDCF-734B-4811-BDD2-69F7A8BC6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7F648-8434-434C-8D80-D02A6E89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BE3E-AFB5-4E7D-B48B-6E40E76F58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297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5400D-6131-4F42-B231-6523024D3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B3375-81E1-4E3C-800C-55F83AB2C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62440-7D8D-4138-8A7F-57CE717B5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C4F38-2E73-4390-BA36-6CD8844DB8CF}" type="datetimeFigureOut">
              <a:rPr lang="en-NZ" smtClean="0"/>
              <a:t>20/03/2023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B7031-CBFC-4B1E-86CB-11A2B8E86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C22C3-521A-486A-A8DC-08686DE68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4BE3E-AFB5-4E7D-B48B-6E40E76F58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3231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ologylens.net/topics/collective-behaviour-and-social-movements/the-power-of-comedy/986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3RyCtbwBDA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v-ehplZfQQ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52jOfEt5-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JuwK8a2d4w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p4dZ0afiv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f9OhIhHdGA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dCrPBqQALc" TargetMode="External"/><Relationship Id="rId2" Type="http://schemas.openxmlformats.org/officeDocument/2006/relationships/hyperlink" Target="https://www.youtube.com/watch?v=byPJ22JDFj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youtu.be/9T6BQdNMvR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youtu.be/5fpacaB8ep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40699D-2E51-4AB0-8767-2D0D9FE69C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" b="2123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AF331F-5166-4101-B1AE-EC160D9ED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FFFFFF"/>
                </a:solidFill>
              </a:rPr>
              <a:t>Comedy</a:t>
            </a:r>
            <a:br>
              <a:rPr lang="en-NZ" dirty="0">
                <a:solidFill>
                  <a:srgbClr val="FFFFFF"/>
                </a:solidFill>
              </a:rPr>
            </a:br>
            <a:endParaRPr lang="en-NZ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6FBA13-F4E1-49DC-9403-F890F288DD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FFFFFF"/>
                </a:solidFill>
              </a:rPr>
              <a:t>Creative social practice, 2022</a:t>
            </a:r>
          </a:p>
        </p:txBody>
      </p:sp>
    </p:spTree>
    <p:extLst>
      <p:ext uri="{BB962C8B-B14F-4D97-AF65-F5344CB8AC3E}">
        <p14:creationId xmlns:p14="http://schemas.microsoft.com/office/powerpoint/2010/main" val="3205670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14ED-3CE7-4C66-8005-13897ED8A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NZ" sz="4100"/>
              <a:t>Not Just For Laughs: How Comedy Sparks Change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C7CCD-F499-4DEE-9AC5-7819AE14E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 lnSpcReduction="20000"/>
          </a:bodyPr>
          <a:lstStyle/>
          <a:p>
            <a:r>
              <a:rPr lang="en-NZ" sz="2000" dirty="0"/>
              <a:t>Central ideas </a:t>
            </a:r>
          </a:p>
          <a:p>
            <a:r>
              <a:rPr lang="en-NZ" sz="2000" dirty="0"/>
              <a:t>Humour/comedy </a:t>
            </a:r>
          </a:p>
          <a:p>
            <a:pPr lvl="1"/>
            <a:r>
              <a:rPr lang="en-NZ" sz="1600" dirty="0"/>
              <a:t>Helps to see the </a:t>
            </a:r>
            <a:r>
              <a:rPr lang="en-NZ" sz="1600" dirty="0" err="1"/>
              <a:t>stautus</a:t>
            </a:r>
            <a:r>
              <a:rPr lang="en-NZ" sz="1600" dirty="0"/>
              <a:t> quo in a new way</a:t>
            </a:r>
          </a:p>
          <a:p>
            <a:pPr lvl="1"/>
            <a:r>
              <a:rPr lang="en-NZ" sz="1600" dirty="0"/>
              <a:t>Is a deviant and disruptive form or art and culture</a:t>
            </a:r>
          </a:p>
          <a:p>
            <a:pPr lvl="1"/>
            <a:r>
              <a:rPr lang="en-NZ" sz="1600" dirty="0"/>
              <a:t>Provides hope and optimism</a:t>
            </a:r>
          </a:p>
          <a:p>
            <a:pPr lvl="1"/>
            <a:r>
              <a:rPr lang="en-NZ" sz="1600" dirty="0"/>
              <a:t>A new way to see</a:t>
            </a:r>
          </a:p>
          <a:p>
            <a:pPr lvl="1"/>
            <a:r>
              <a:rPr lang="en-NZ" sz="1600" dirty="0"/>
              <a:t>Brings people together </a:t>
            </a:r>
          </a:p>
          <a:p>
            <a:pPr lvl="1"/>
            <a:r>
              <a:rPr lang="en-NZ" sz="1600" dirty="0"/>
              <a:t>Supports civic engagement</a:t>
            </a:r>
          </a:p>
          <a:p>
            <a:pPr lvl="1"/>
            <a:r>
              <a:rPr lang="en-NZ" sz="1600" dirty="0"/>
              <a:t>Provides a social critique. </a:t>
            </a:r>
          </a:p>
          <a:p>
            <a:r>
              <a:rPr lang="en-NZ" sz="2000" dirty="0"/>
              <a:t>Comedy as a form of persuasion </a:t>
            </a:r>
          </a:p>
          <a:p>
            <a:r>
              <a:rPr lang="en-NZ" sz="2000" dirty="0"/>
              <a:t>The sociology of comedy</a:t>
            </a:r>
          </a:p>
          <a:p>
            <a:pPr lvl="1"/>
            <a:r>
              <a:rPr lang="en-NZ" sz="1600" dirty="0"/>
              <a:t>Speaking about power</a:t>
            </a:r>
          </a:p>
          <a:p>
            <a:pPr lvl="1"/>
            <a:r>
              <a:rPr lang="en-NZ" sz="1600" dirty="0"/>
              <a:t>Politics (e.g. gender, race, sexuality)</a:t>
            </a:r>
          </a:p>
          <a:p>
            <a:pPr lvl="1"/>
            <a:r>
              <a:rPr lang="en-NZ" sz="1600" dirty="0"/>
              <a:t>Taking about taboos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299983-34C2-75EC-BA74-41FC2E018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7" r="1348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56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74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8F309-A15A-42DF-AC67-B458A74D1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44414-93A7-4043-83A9-D9E4A748D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“Because of the nature of a joke, topics that are often taboo can carve out a space that can work at creating a new understanding of a sensitive topic in its parody. It also allows the comic/audience a dynamic space to openly discuss and contemplate these sensitive issues.  </a:t>
            </a:r>
            <a:r>
              <a:rPr lang="en-NZ" dirty="0" err="1"/>
              <a:t>Humor</a:t>
            </a:r>
            <a:r>
              <a:rPr lang="en-NZ" dirty="0"/>
              <a:t> provides a key site for reversal and resistance to the inequalities that society perpetuates, encouraging its incongruity through disturbance, thus offering a stylistic redefinition of reality”</a:t>
            </a:r>
          </a:p>
          <a:p>
            <a:endParaRPr lang="en-NZ" dirty="0"/>
          </a:p>
          <a:p>
            <a:r>
              <a:rPr lang="en-NZ" dirty="0">
                <a:hlinkClick r:id="rId2"/>
              </a:rPr>
              <a:t>https://www.sociologylens.net/topics/collective-behaviour-and-social-movements/the-power-of-comedy/9860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51128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holding a microphone&#10;&#10;Description automatically generated">
            <a:extLst>
              <a:ext uri="{FF2B5EF4-FFF2-40B4-BE49-F238E27FC236}">
                <a16:creationId xmlns:a16="http://schemas.microsoft.com/office/drawing/2014/main" id="{BE0290D4-DD51-4EEC-BD7E-DE0E7352E0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1E17C-5BF2-4DAF-98D2-15F79D17D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02015" cy="1899912"/>
          </a:xfrm>
        </p:spPr>
        <p:txBody>
          <a:bodyPr>
            <a:normAutofit/>
          </a:bodyPr>
          <a:lstStyle/>
          <a:p>
            <a:r>
              <a:rPr lang="en-NZ" sz="3100" dirty="0"/>
              <a:t>Hasan Minhaj on How Racism Hurts Immigrants </a:t>
            </a:r>
            <a:br>
              <a:rPr lang="en-NZ" sz="3100" dirty="0"/>
            </a:br>
            <a:endParaRPr lang="en-NZ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A9DDB-9621-4472-B37E-A73699DBC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632" y="2434201"/>
            <a:ext cx="4876800" cy="3742762"/>
          </a:xfrm>
        </p:spPr>
        <p:txBody>
          <a:bodyPr>
            <a:normAutofit/>
          </a:bodyPr>
          <a:lstStyle/>
          <a:p>
            <a:r>
              <a:rPr lang="en-NZ" sz="2400" dirty="0"/>
              <a:t>Hasan Minhaj talks about how racism impacts the immigrant experience in America. Hasan Minhaj: Homecoming King is streaming now on Netflix.</a:t>
            </a:r>
          </a:p>
          <a:p>
            <a:r>
              <a:rPr lang="en-NZ" sz="2400" dirty="0">
                <a:hlinkClick r:id="rId3"/>
              </a:rPr>
              <a:t>https://youtu.be/P3RyCtbwBDA</a:t>
            </a:r>
            <a:endParaRPr lang="en-NZ" sz="2400" dirty="0"/>
          </a:p>
          <a:p>
            <a:endParaRPr lang="en-NZ" sz="2000" dirty="0"/>
          </a:p>
          <a:p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112661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22A766E-1B48-4C2B-A6C7-77D81E1E05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1" r="16177"/>
          <a:stretch/>
        </p:blipFill>
        <p:spPr>
          <a:xfrm>
            <a:off x="4011187" y="0"/>
            <a:ext cx="9669642" cy="6857990"/>
          </a:xfrm>
          <a:prstGeom prst="rect">
            <a:avLst/>
          </a:prstGeom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DE8BE6-FD19-4C0C-A5EF-2B7EC3DEB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NZ" sz="4000"/>
              <a:t>Humour in the south Pacific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518DB-868B-44D1-8B3F-44A9ADAFA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2434200"/>
            <a:ext cx="5263661" cy="4224507"/>
          </a:xfrm>
        </p:spPr>
        <p:txBody>
          <a:bodyPr>
            <a:normAutofit/>
          </a:bodyPr>
          <a:lstStyle/>
          <a:p>
            <a:r>
              <a:rPr lang="en-NZ" sz="2000" dirty="0"/>
              <a:t> A guide to Fresh Comedy - TV Comedy</a:t>
            </a:r>
          </a:p>
          <a:p>
            <a:r>
              <a:rPr lang="en-NZ" sz="2000" dirty="0"/>
              <a:t>It's all about the funny as we pay tribute to Fresh Comedy!  </a:t>
            </a:r>
          </a:p>
          <a:p>
            <a:r>
              <a:rPr lang="en-NZ" sz="2000" dirty="0"/>
              <a:t>We talk to some of our favourite funny Freshies about what makes us laugh; who were the first Freshies to crack us up and who is making us lol today! Join </a:t>
            </a:r>
            <a:r>
              <a:rPr lang="en-NZ" sz="2000" dirty="0" err="1"/>
              <a:t>Tofiga</a:t>
            </a:r>
            <a:r>
              <a:rPr lang="en-NZ" sz="2000" dirty="0"/>
              <a:t>, The Panis, </a:t>
            </a:r>
            <a:r>
              <a:rPr lang="en-NZ" sz="2000" dirty="0" err="1"/>
              <a:t>Dazz</a:t>
            </a:r>
            <a:r>
              <a:rPr lang="en-NZ" sz="2000" dirty="0"/>
              <a:t> Fresh, The Cougar Boys, The Māori Sidesteps and more as we look back at some of our funniest Fresh segments!</a:t>
            </a:r>
          </a:p>
          <a:p>
            <a:r>
              <a:rPr lang="en-NZ" sz="2000" dirty="0"/>
              <a:t>Watch (7mins)</a:t>
            </a:r>
          </a:p>
          <a:p>
            <a:r>
              <a:rPr lang="en-NZ" sz="2000" dirty="0">
                <a:hlinkClick r:id="rId3"/>
              </a:rPr>
              <a:t>https://youtu.be/Tv-ehplZfQQ</a:t>
            </a:r>
            <a:endParaRPr lang="en-NZ" sz="2000" dirty="0"/>
          </a:p>
          <a:p>
            <a:endParaRPr lang="en-NZ" sz="2000" dirty="0"/>
          </a:p>
          <a:p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1640869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24B33E3-D3FB-4D11-BD26-FDC1F5119A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0" r="12035"/>
          <a:stretch/>
        </p:blipFill>
        <p:spPr>
          <a:xfrm>
            <a:off x="3695130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7390E4-C34A-41B3-A4CD-60986BF3E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NZ" sz="4000"/>
              <a:t>Ethnicity and stereotypes </a:t>
            </a:r>
            <a:br>
              <a:rPr lang="en-NZ" sz="4000"/>
            </a:br>
            <a:endParaRPr lang="en-NZ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1399E-FE65-4DE1-8B9C-D9C5A1BDD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48" y="1789471"/>
            <a:ext cx="4493241" cy="4643428"/>
          </a:xfrm>
        </p:spPr>
        <p:txBody>
          <a:bodyPr>
            <a:normAutofit/>
          </a:bodyPr>
          <a:lstStyle/>
          <a:p>
            <a:r>
              <a:rPr lang="en-NZ" sz="2000" dirty="0"/>
              <a:t>Challenging stereotypes and social discourse </a:t>
            </a:r>
          </a:p>
          <a:p>
            <a:r>
              <a:rPr lang="en-NZ" sz="2000" dirty="0" err="1"/>
              <a:t>Frickin</a:t>
            </a:r>
            <a:r>
              <a:rPr lang="en-NZ" sz="2000" dirty="0"/>
              <a:t> Dangerous Bro - 2017 Comedy Gala</a:t>
            </a:r>
          </a:p>
          <a:p>
            <a:r>
              <a:rPr lang="en-NZ" sz="2000" dirty="0"/>
              <a:t>James Roque, Pax </a:t>
            </a:r>
            <a:r>
              <a:rPr lang="en-NZ" sz="2000" dirty="0" err="1"/>
              <a:t>Assadi</a:t>
            </a:r>
            <a:r>
              <a:rPr lang="en-NZ" sz="2000" dirty="0"/>
              <a:t> and </a:t>
            </a:r>
            <a:r>
              <a:rPr lang="en-NZ" sz="2000" dirty="0" err="1"/>
              <a:t>Jamaine</a:t>
            </a:r>
            <a:r>
              <a:rPr lang="en-NZ" sz="2000" dirty="0"/>
              <a:t> Ross at the NZ International Comedy Festival 2017</a:t>
            </a:r>
          </a:p>
          <a:p>
            <a:r>
              <a:rPr lang="en-NZ" sz="2000" dirty="0">
                <a:hlinkClick r:id="rId3"/>
              </a:rPr>
              <a:t>https://youtu.be/O52jOfEt5-g</a:t>
            </a:r>
            <a:endParaRPr lang="en-NZ" sz="2000" dirty="0"/>
          </a:p>
          <a:p>
            <a:pPr marL="0" indent="0">
              <a:buNone/>
            </a:pPr>
            <a:endParaRPr lang="en-NZ" sz="2000" dirty="0"/>
          </a:p>
          <a:p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268811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BE1EE-43F2-4131-9313-A9EFFF2A6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2D694-A179-40CA-B75F-20D9E34C0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1800" u="sng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https://youtu.be/JuwK8a2d4wk</a:t>
            </a:r>
            <a:endParaRPr lang="en-NZ" sz="1800" u="sng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35165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55BCF4-1BD0-43C6-BF31-74C3387BDD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4" r="10344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F93D0-5EE8-4834-B26D-7BBCC715E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NZ" sz="4000" dirty="0"/>
              <a:t>Laughter Yoga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F4BF7-933E-4A20-8AC4-8193674C9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it-IT" sz="2000" dirty="0"/>
              <a:t>Liliana DeLeo | TEDxMontrealWomen</a:t>
            </a:r>
          </a:p>
          <a:p>
            <a:endParaRPr lang="it-IT" sz="2000" dirty="0"/>
          </a:p>
          <a:p>
            <a:r>
              <a:rPr lang="it-IT" sz="2000" dirty="0">
                <a:hlinkClick r:id="rId3"/>
              </a:rPr>
              <a:t>https://youtu.be/4p4dZ0afivk</a:t>
            </a:r>
            <a:endParaRPr lang="it-IT" sz="2000" dirty="0"/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17692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A7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32495E-73E9-452A-970E-EE2C32D84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Benefits of laughing</a:t>
            </a:r>
          </a:p>
        </p:txBody>
      </p:sp>
      <p:pic>
        <p:nvPicPr>
          <p:cNvPr id="5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51B8FB70-9977-492B-9C87-157B4B175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3" y="646608"/>
            <a:ext cx="7347537" cy="556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98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D55BCF4-1BD0-43C6-BF31-74C3387BDD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8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F93D0-5EE8-4834-B26D-7BBCC715E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NZ" sz="4000" dirty="0"/>
              <a:t>Some opening thoughts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F4BF7-933E-4A20-8AC4-8193674C9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08" y="2434201"/>
            <a:ext cx="7284754" cy="3742762"/>
          </a:xfrm>
        </p:spPr>
        <p:txBody>
          <a:bodyPr>
            <a:noAutofit/>
          </a:bodyPr>
          <a:lstStyle/>
          <a:p>
            <a:r>
              <a:rPr lang="en-NZ" sz="2400" dirty="0"/>
              <a:t>Comedy (</a:t>
            </a:r>
            <a:r>
              <a:rPr lang="en-NZ" sz="2400" dirty="0" err="1"/>
              <a:t>kōmōdía</a:t>
            </a:r>
            <a:r>
              <a:rPr lang="en-NZ" sz="2400" dirty="0"/>
              <a:t>) is a genre of fiction that consists of discourses or works intended to be humorous or amusing by inducing laughter, especially in theatre, film, stand-up comedy, television, radio, books, or any other entertainment medium. </a:t>
            </a:r>
          </a:p>
          <a:p>
            <a:r>
              <a:rPr lang="en-NZ" sz="2400" dirty="0"/>
              <a:t>A feature throughout history and cultures. </a:t>
            </a:r>
          </a:p>
          <a:p>
            <a:r>
              <a:rPr lang="en-NZ" sz="2400" dirty="0"/>
              <a:t>Laugh and the world laughs with you, literally. </a:t>
            </a:r>
          </a:p>
          <a:p>
            <a:pPr lvl="1"/>
            <a:r>
              <a:rPr lang="en-NZ" dirty="0"/>
              <a:t>A 2010 study suggests laughter is part of a universal language of basic emotions that all humans share.</a:t>
            </a:r>
          </a:p>
          <a:p>
            <a:r>
              <a:rPr lang="en-NZ" sz="2400" dirty="0"/>
              <a:t>What we find funny however is shaped by our social and cultural environment. </a:t>
            </a:r>
          </a:p>
        </p:txBody>
      </p:sp>
    </p:spTree>
    <p:extLst>
      <p:ext uri="{BB962C8B-B14F-4D97-AF65-F5344CB8AC3E}">
        <p14:creationId xmlns:p14="http://schemas.microsoft.com/office/powerpoint/2010/main" val="2268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465EBA-E5B5-46BF-801B-333D4F45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What is comedy to you?</a:t>
            </a:r>
          </a:p>
        </p:txBody>
      </p:sp>
      <p:sp>
        <p:nvSpPr>
          <p:cNvPr id="3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CD937-B03E-4868-977E-8F66422C0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What makes you laugh?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1E8F58-8EFD-49A5-9F87-D48FE1AD99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9" r="20819"/>
          <a:stretch/>
        </p:blipFill>
        <p:spPr>
          <a:xfrm>
            <a:off x="5950257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240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EEB8ED6-9142-4A11-B029-18DDE98C4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0C4001-B2AC-4170-A861-75EEA8FDF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88784"/>
          </a:xfrm>
        </p:spPr>
        <p:txBody>
          <a:bodyPr>
            <a:normAutofit/>
          </a:bodyPr>
          <a:lstStyle/>
          <a:p>
            <a:r>
              <a:rPr lang="en-NZ" sz="4000" dirty="0"/>
              <a:t>The psychological aspects of laughter</a:t>
            </a:r>
            <a:br>
              <a:rPr lang="en-NZ" sz="4000" dirty="0"/>
            </a:br>
            <a:endParaRPr lang="en-NZ" sz="4000" dirty="0"/>
          </a:p>
        </p:txBody>
      </p:sp>
      <p:pic>
        <p:nvPicPr>
          <p:cNvPr id="5" name="Picture 4" descr="Company name&#10;&#10;Description automatically generated with low confidence">
            <a:extLst>
              <a:ext uri="{FF2B5EF4-FFF2-40B4-BE49-F238E27FC236}">
                <a16:creationId xmlns:a16="http://schemas.microsoft.com/office/drawing/2014/main" id="{66FE41D6-B59F-4903-8AB2-2C89CDFA61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" r="-1" b="2249"/>
          <a:stretch/>
        </p:blipFill>
        <p:spPr>
          <a:xfrm>
            <a:off x="838200" y="1825625"/>
            <a:ext cx="6151651" cy="430346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DD69F-0805-4C63-AB5E-4ED38A10A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2944" y="1825625"/>
            <a:ext cx="3800856" cy="4303464"/>
          </a:xfrm>
        </p:spPr>
        <p:txBody>
          <a:bodyPr>
            <a:normAutofit/>
          </a:bodyPr>
          <a:lstStyle/>
          <a:p>
            <a:r>
              <a:rPr lang="en-NZ" sz="2000" dirty="0"/>
              <a:t>In this interview </a:t>
            </a:r>
            <a:r>
              <a:rPr lang="en-NZ" sz="2000" dirty="0" err="1"/>
              <a:t>Dr.</a:t>
            </a:r>
            <a:r>
              <a:rPr lang="en-NZ" sz="2000" dirty="0"/>
              <a:t> Sophie Scott, Professor of Cognitive Neuroscience at the Institute of Cognitive Neuroscience, University College London discusses the different aspects of laughter.</a:t>
            </a:r>
          </a:p>
          <a:p>
            <a:r>
              <a:rPr lang="en-NZ" sz="2000" dirty="0"/>
              <a:t>Watch (4mins) </a:t>
            </a:r>
          </a:p>
          <a:p>
            <a:r>
              <a:rPr lang="en-NZ" sz="2000" dirty="0">
                <a:hlinkClick r:id="rId3"/>
              </a:rPr>
              <a:t>https://youtu.be/mf9OhIhHdGA</a:t>
            </a:r>
            <a:endParaRPr lang="en-NZ" sz="2000" dirty="0"/>
          </a:p>
          <a:p>
            <a:r>
              <a:rPr lang="en-NZ" sz="2000" dirty="0"/>
              <a:t>TS: 00-4.38</a:t>
            </a:r>
          </a:p>
        </p:txBody>
      </p:sp>
    </p:spTree>
    <p:extLst>
      <p:ext uri="{BB962C8B-B14F-4D97-AF65-F5344CB8AC3E}">
        <p14:creationId xmlns:p14="http://schemas.microsoft.com/office/powerpoint/2010/main" val="166123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07D58-62DC-422C-8F9F-ACF755365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964654" cy="1956841"/>
          </a:xfrm>
        </p:spPr>
        <p:txBody>
          <a:bodyPr anchor="b">
            <a:normAutofit/>
          </a:bodyPr>
          <a:lstStyle/>
          <a:p>
            <a:r>
              <a:rPr lang="en-NZ" sz="5400" dirty="0"/>
              <a:t>Practice comedy 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5BB33-BE16-4FD0-8CC2-CFBF46D2F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08" y="2872899"/>
            <a:ext cx="5159570" cy="3320668"/>
          </a:xfrm>
        </p:spPr>
        <p:txBody>
          <a:bodyPr>
            <a:normAutofit lnSpcReduction="10000"/>
          </a:bodyPr>
          <a:lstStyle/>
          <a:p>
            <a:r>
              <a:rPr lang="en-NZ" sz="2000" dirty="0"/>
              <a:t>Patch Adams</a:t>
            </a:r>
          </a:p>
          <a:p>
            <a:r>
              <a:rPr lang="en-NZ" sz="2000" dirty="0"/>
              <a:t>movie clip: Children's ward </a:t>
            </a:r>
            <a:r>
              <a:rPr lang="en-NZ" sz="2000" dirty="0">
                <a:hlinkClick r:id="rId2"/>
              </a:rPr>
              <a:t>https://www.youtube.com/watch?v=byPJ22JDFjI</a:t>
            </a:r>
            <a:endParaRPr lang="en-NZ" sz="2000" dirty="0"/>
          </a:p>
          <a:p>
            <a:r>
              <a:rPr lang="en-NZ" sz="2000" dirty="0"/>
              <a:t>Patch Adams, M.D. - Transform 2010 - Mayo Clinic</a:t>
            </a:r>
          </a:p>
          <a:p>
            <a:r>
              <a:rPr lang="en-NZ" sz="2000" dirty="0">
                <a:hlinkClick r:id="rId3"/>
              </a:rPr>
              <a:t>https://youtu.be/CdCrPBqQALc</a:t>
            </a:r>
            <a:endParaRPr lang="en-NZ" sz="2000" dirty="0"/>
          </a:p>
          <a:p>
            <a:r>
              <a:rPr lang="en-NZ" sz="2000" dirty="0"/>
              <a:t>Meet the real Patch Adams | Today Show Australia</a:t>
            </a:r>
          </a:p>
          <a:p>
            <a:r>
              <a:rPr lang="en-NZ" sz="2000" dirty="0">
                <a:hlinkClick r:id="rId4"/>
              </a:rPr>
              <a:t>https://youtu.be/9T6BQdNMvRU</a:t>
            </a:r>
            <a:endParaRPr lang="en-NZ" sz="2000" dirty="0"/>
          </a:p>
          <a:p>
            <a:endParaRPr lang="en-NZ" sz="1500" dirty="0"/>
          </a:p>
          <a:p>
            <a:endParaRPr lang="en-NZ" sz="1500" dirty="0"/>
          </a:p>
        </p:txBody>
      </p:sp>
      <p:pic>
        <p:nvPicPr>
          <p:cNvPr id="5" name="Picture 4" descr="A picture containing text, person, person, standing&#10;&#10;Description automatically generated">
            <a:extLst>
              <a:ext uri="{FF2B5EF4-FFF2-40B4-BE49-F238E27FC236}">
                <a16:creationId xmlns:a16="http://schemas.microsoft.com/office/drawing/2014/main" id="{6A550E4D-E092-438B-8AEC-373E40826A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9" r="13521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321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CB08FB-B91A-4945-B83A-3D634995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NZ" sz="4600" dirty="0"/>
              <a:t>Not Just For Laughs: How Comedy Sparks Change </a:t>
            </a:r>
          </a:p>
        </p:txBody>
      </p:sp>
      <p:sp>
        <p:nvSpPr>
          <p:cNvPr id="2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B81B1-89F3-4583-90B2-DBDDD5E5F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NZ" sz="1900" dirty="0"/>
              <a:t>Laughter is a universal language. </a:t>
            </a:r>
          </a:p>
          <a:p>
            <a:r>
              <a:rPr lang="en-NZ" sz="1900" dirty="0"/>
              <a:t>Globally, comedy can be a powerful voice for change: speaking truth to power and shaping public opinion and social norms.</a:t>
            </a:r>
          </a:p>
          <a:p>
            <a:r>
              <a:rPr lang="en-NZ" sz="1900" dirty="0"/>
              <a:t> Comedy can challenge the status quo, expose hypocrisy, and change mindsets. We’ll hear from researchers, comedy writers, and activists about how they leverage </a:t>
            </a:r>
            <a:r>
              <a:rPr lang="en-NZ" sz="1900" dirty="0" err="1"/>
              <a:t>humor</a:t>
            </a:r>
            <a:r>
              <a:rPr lang="en-NZ" sz="1900" dirty="0"/>
              <a:t> to drive real change.</a:t>
            </a:r>
          </a:p>
          <a:p>
            <a:r>
              <a:rPr lang="en-NZ" sz="1900">
                <a:hlinkClick r:id="rId2"/>
              </a:rPr>
              <a:t>https://youtu.be/5fpacaB8epM</a:t>
            </a:r>
            <a:endParaRPr lang="en-NZ" sz="1900"/>
          </a:p>
          <a:p>
            <a:r>
              <a:rPr lang="en-NZ" sz="1900"/>
              <a:t>TS</a:t>
            </a:r>
            <a:r>
              <a:rPr lang="en-NZ" sz="1900" dirty="0"/>
              <a:t>: 6.00-8.48</a:t>
            </a:r>
          </a:p>
          <a:p>
            <a:r>
              <a:rPr lang="en-NZ" sz="1900" dirty="0"/>
              <a:t>Why is now a “moment” that sees creativity and social justice issues merging? </a:t>
            </a:r>
          </a:p>
          <a:p>
            <a:r>
              <a:rPr lang="en-NZ" sz="1900" dirty="0"/>
              <a:t>TS: 17.28-20.58</a:t>
            </a:r>
          </a:p>
          <a:p>
            <a:endParaRPr lang="en-NZ" sz="1900" dirty="0"/>
          </a:p>
          <a:p>
            <a:endParaRPr lang="en-NZ" sz="1900" dirty="0"/>
          </a:p>
        </p:txBody>
      </p:sp>
      <p:pic>
        <p:nvPicPr>
          <p:cNvPr id="5" name="Picture 4" descr="A person sitting on the ground holding a sign&#10;&#10;Description automatically generated with low confidence">
            <a:extLst>
              <a:ext uri="{FF2B5EF4-FFF2-40B4-BE49-F238E27FC236}">
                <a16:creationId xmlns:a16="http://schemas.microsoft.com/office/drawing/2014/main" id="{8E95F44B-EAC9-4817-A530-659C5ADA11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r="-3" b="-3"/>
          <a:stretch/>
        </p:blipFill>
        <p:spPr>
          <a:xfrm>
            <a:off x="7675658" y="2093976"/>
            <a:ext cx="3941064" cy="40965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55616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707</Words>
  <Application>Microsoft Office PowerPoint</Application>
  <PresentationFormat>Widescreen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Comedy </vt:lpstr>
      <vt:lpstr>PowerPoint Presentation</vt:lpstr>
      <vt:lpstr>Laughter Yoga </vt:lpstr>
      <vt:lpstr>Benefits of laughing</vt:lpstr>
      <vt:lpstr>Some opening thoughts </vt:lpstr>
      <vt:lpstr>What is comedy to you?</vt:lpstr>
      <vt:lpstr>The psychological aspects of laughter </vt:lpstr>
      <vt:lpstr>Practice comedy </vt:lpstr>
      <vt:lpstr>Not Just For Laughs: How Comedy Sparks Change </vt:lpstr>
      <vt:lpstr>Not Just For Laughs: How Comedy Sparks Change </vt:lpstr>
      <vt:lpstr>PowerPoint Presentation</vt:lpstr>
      <vt:lpstr>Hasan Minhaj on How Racism Hurts Immigrants  </vt:lpstr>
      <vt:lpstr>Humour in the south Pacific </vt:lpstr>
      <vt:lpstr>Ethnicity and stereotypes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Comedy</dc:title>
  <dc:creator>Craig Tunnicliffe</dc:creator>
  <cp:lastModifiedBy>Craig Tunnicliffe</cp:lastModifiedBy>
  <cp:revision>3</cp:revision>
  <dcterms:created xsi:type="dcterms:W3CDTF">2022-04-29T00:57:44Z</dcterms:created>
  <dcterms:modified xsi:type="dcterms:W3CDTF">2023-03-19T20:47:45Z</dcterms:modified>
</cp:coreProperties>
</file>