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1"/>
  </p:notesMasterIdLst>
  <p:sldIdLst>
    <p:sldId id="259" r:id="rId2"/>
    <p:sldId id="276" r:id="rId3"/>
    <p:sldId id="277" r:id="rId4"/>
    <p:sldId id="278" r:id="rId5"/>
    <p:sldId id="262" r:id="rId6"/>
    <p:sldId id="264" r:id="rId7"/>
    <p:sldId id="265" r:id="rId8"/>
    <p:sldId id="266" r:id="rId9"/>
    <p:sldId id="268" r:id="rId10"/>
    <p:sldId id="270" r:id="rId11"/>
    <p:sldId id="269" r:id="rId12"/>
    <p:sldId id="273" r:id="rId13"/>
    <p:sldId id="271" r:id="rId14"/>
    <p:sldId id="272" r:id="rId15"/>
    <p:sldId id="274" r:id="rId16"/>
    <p:sldId id="275" r:id="rId17"/>
    <p:sldId id="279" r:id="rId18"/>
    <p:sldId id="280" r:id="rId19"/>
    <p:sldId id="2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1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42E65-6E74-4410-A95D-20E549D71766}" v="148" dt="2022-07-02T00:56:27.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96327"/>
  </p:normalViewPr>
  <p:slideViewPr>
    <p:cSldViewPr snapToGrid="0" snapToObjects="1">
      <p:cViewPr varScale="1">
        <p:scale>
          <a:sx n="67" d="100"/>
          <a:sy n="67" d="100"/>
        </p:scale>
        <p:origin x="1416" y="44"/>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Gremillion" userId="2886eb31-9da3-48c5-9d68-a8ea94f62a4c" providerId="ADAL" clId="{7DF42E65-6E74-4410-A95D-20E549D71766}"/>
    <pc:docChg chg="modSld">
      <pc:chgData name="Helen Gremillion" userId="2886eb31-9da3-48c5-9d68-a8ea94f62a4c" providerId="ADAL" clId="{7DF42E65-6E74-4410-A95D-20E549D71766}" dt="2022-07-02T00:56:27.122" v="147" actId="20577"/>
      <pc:docMkLst>
        <pc:docMk/>
      </pc:docMkLst>
      <pc:sldChg chg="modSp">
        <pc:chgData name="Helen Gremillion" userId="2886eb31-9da3-48c5-9d68-a8ea94f62a4c" providerId="ADAL" clId="{7DF42E65-6E74-4410-A95D-20E549D71766}" dt="2022-07-02T00:53:07.322" v="2" actId="20577"/>
        <pc:sldMkLst>
          <pc:docMk/>
          <pc:sldMk cId="3347288094" sldId="269"/>
        </pc:sldMkLst>
        <pc:spChg chg="mod">
          <ac:chgData name="Helen Gremillion" userId="2886eb31-9da3-48c5-9d68-a8ea94f62a4c" providerId="ADAL" clId="{7DF42E65-6E74-4410-A95D-20E549D71766}" dt="2022-07-02T00:53:07.322" v="2" actId="20577"/>
          <ac:spMkLst>
            <pc:docMk/>
            <pc:sldMk cId="3347288094" sldId="269"/>
            <ac:spMk id="3" creationId="{F90AFD10-A43F-4B1B-A9F2-EAAEB0129F9A}"/>
          </ac:spMkLst>
        </pc:spChg>
      </pc:sldChg>
      <pc:sldChg chg="modSp">
        <pc:chgData name="Helen Gremillion" userId="2886eb31-9da3-48c5-9d68-a8ea94f62a4c" providerId="ADAL" clId="{7DF42E65-6E74-4410-A95D-20E549D71766}" dt="2022-07-02T00:53:49.823" v="33" actId="20577"/>
        <pc:sldMkLst>
          <pc:docMk/>
          <pc:sldMk cId="3027812013" sldId="273"/>
        </pc:sldMkLst>
        <pc:spChg chg="mod">
          <ac:chgData name="Helen Gremillion" userId="2886eb31-9da3-48c5-9d68-a8ea94f62a4c" providerId="ADAL" clId="{7DF42E65-6E74-4410-A95D-20E549D71766}" dt="2022-07-02T00:53:49.823" v="33" actId="20577"/>
          <ac:spMkLst>
            <pc:docMk/>
            <pc:sldMk cId="3027812013" sldId="273"/>
            <ac:spMk id="3" creationId="{2FCDE1C9-CF77-4F72-85C9-AF156EB5566D}"/>
          </ac:spMkLst>
        </pc:spChg>
      </pc:sldChg>
      <pc:sldChg chg="modSp">
        <pc:chgData name="Helen Gremillion" userId="2886eb31-9da3-48c5-9d68-a8ea94f62a4c" providerId="ADAL" clId="{7DF42E65-6E74-4410-A95D-20E549D71766}" dt="2022-07-02T00:56:27.122" v="147" actId="20577"/>
        <pc:sldMkLst>
          <pc:docMk/>
          <pc:sldMk cId="3602846660" sldId="275"/>
        </pc:sldMkLst>
        <pc:spChg chg="mod">
          <ac:chgData name="Helen Gremillion" userId="2886eb31-9da3-48c5-9d68-a8ea94f62a4c" providerId="ADAL" clId="{7DF42E65-6E74-4410-A95D-20E549D71766}" dt="2022-07-02T00:56:27.122" v="147" actId="20577"/>
          <ac:spMkLst>
            <pc:docMk/>
            <pc:sldMk cId="3602846660" sldId="275"/>
            <ac:spMk id="3" creationId="{9AA5CE42-A5FF-475D-8F9B-F7FE3E101C9C}"/>
          </ac:spMkLst>
        </pc:spChg>
      </pc:sldChg>
    </pc:docChg>
  </pc:docChgLst>
  <pc:docChgLst>
    <pc:chgData name="Helen Gremillion" userId="2886eb31-9da3-48c5-9d68-a8ea94f62a4c" providerId="ADAL" clId="{F84403E8-437F-4403-815A-9494FBB36D4A}"/>
    <pc:docChg chg="undo custSel addSld delSld modSld sldOrd">
      <pc:chgData name="Helen Gremillion" userId="2886eb31-9da3-48c5-9d68-a8ea94f62a4c" providerId="ADAL" clId="{F84403E8-437F-4403-815A-9494FBB36D4A}" dt="2022-06-23T20:04:54.226" v="15649" actId="20577"/>
      <pc:docMkLst>
        <pc:docMk/>
      </pc:docMkLst>
      <pc:sldChg chg="modSp mod">
        <pc:chgData name="Helen Gremillion" userId="2886eb31-9da3-48c5-9d68-a8ea94f62a4c" providerId="ADAL" clId="{F84403E8-437F-4403-815A-9494FBB36D4A}" dt="2022-06-17T01:21:12.563" v="201" actId="255"/>
        <pc:sldMkLst>
          <pc:docMk/>
          <pc:sldMk cId="3091201347" sldId="259"/>
        </pc:sldMkLst>
        <pc:spChg chg="mod">
          <ac:chgData name="Helen Gremillion" userId="2886eb31-9da3-48c5-9d68-a8ea94f62a4c" providerId="ADAL" clId="{F84403E8-437F-4403-815A-9494FBB36D4A}" dt="2022-06-17T01:12:08.680" v="55" actId="20577"/>
          <ac:spMkLst>
            <pc:docMk/>
            <pc:sldMk cId="3091201347" sldId="259"/>
            <ac:spMk id="2" creationId="{714BA5E6-330D-F342-B552-55C210735E4D}"/>
          </ac:spMkLst>
        </pc:spChg>
        <pc:spChg chg="mod">
          <ac:chgData name="Helen Gremillion" userId="2886eb31-9da3-48c5-9d68-a8ea94f62a4c" providerId="ADAL" clId="{F84403E8-437F-4403-815A-9494FBB36D4A}" dt="2022-06-17T01:21:12.563" v="201" actId="255"/>
          <ac:spMkLst>
            <pc:docMk/>
            <pc:sldMk cId="3091201347" sldId="259"/>
            <ac:spMk id="3" creationId="{9518627F-2213-F34E-AAAB-EB93B16C311C}"/>
          </ac:spMkLst>
        </pc:spChg>
      </pc:sldChg>
      <pc:sldChg chg="del">
        <pc:chgData name="Helen Gremillion" userId="2886eb31-9da3-48c5-9d68-a8ea94f62a4c" providerId="ADAL" clId="{F84403E8-437F-4403-815A-9494FBB36D4A}" dt="2022-06-17T01:21:30.329" v="202" actId="2696"/>
        <pc:sldMkLst>
          <pc:docMk/>
          <pc:sldMk cId="2101962911" sldId="260"/>
        </pc:sldMkLst>
      </pc:sldChg>
      <pc:sldChg chg="modSp del mod">
        <pc:chgData name="Helen Gremillion" userId="2886eb31-9da3-48c5-9d68-a8ea94f62a4c" providerId="ADAL" clId="{F84403E8-437F-4403-815A-9494FBB36D4A}" dt="2022-06-17T01:32:29.929" v="842" actId="2696"/>
        <pc:sldMkLst>
          <pc:docMk/>
          <pc:sldMk cId="745137486" sldId="261"/>
        </pc:sldMkLst>
        <pc:spChg chg="mod">
          <ac:chgData name="Helen Gremillion" userId="2886eb31-9da3-48c5-9d68-a8ea94f62a4c" providerId="ADAL" clId="{F84403E8-437F-4403-815A-9494FBB36D4A}" dt="2022-06-17T01:32:18.597" v="841" actId="20577"/>
          <ac:spMkLst>
            <pc:docMk/>
            <pc:sldMk cId="745137486" sldId="261"/>
            <ac:spMk id="2" creationId="{67F13669-43E9-4DEC-AD6B-7803D4DD40EC}"/>
          </ac:spMkLst>
        </pc:spChg>
      </pc:sldChg>
      <pc:sldChg chg="modSp mod modAnim">
        <pc:chgData name="Helen Gremillion" userId="2886eb31-9da3-48c5-9d68-a8ea94f62a4c" providerId="ADAL" clId="{F84403E8-437F-4403-815A-9494FBB36D4A}" dt="2022-06-23T19:54:57.493" v="15482"/>
        <pc:sldMkLst>
          <pc:docMk/>
          <pc:sldMk cId="664933905" sldId="262"/>
        </pc:sldMkLst>
        <pc:spChg chg="mod">
          <ac:chgData name="Helen Gremillion" userId="2886eb31-9da3-48c5-9d68-a8ea94f62a4c" providerId="ADAL" clId="{F84403E8-437F-4403-815A-9494FBB36D4A}" dt="2022-06-22T21:48:24.073" v="8729" actId="27636"/>
          <ac:spMkLst>
            <pc:docMk/>
            <pc:sldMk cId="664933905" sldId="262"/>
            <ac:spMk id="2" creationId="{AFC4785F-F8F1-4B46-BD3C-0693EB5D84E1}"/>
          </ac:spMkLst>
        </pc:spChg>
        <pc:spChg chg="mod">
          <ac:chgData name="Helen Gremillion" userId="2886eb31-9da3-48c5-9d68-a8ea94f62a4c" providerId="ADAL" clId="{F84403E8-437F-4403-815A-9494FBB36D4A}" dt="2022-06-23T18:58:15.906" v="14916" actId="20577"/>
          <ac:spMkLst>
            <pc:docMk/>
            <pc:sldMk cId="664933905" sldId="262"/>
            <ac:spMk id="3" creationId="{A7CB896B-37D9-4255-9EE9-D70C0C5F79A0}"/>
          </ac:spMkLst>
        </pc:spChg>
      </pc:sldChg>
      <pc:sldChg chg="del">
        <pc:chgData name="Helen Gremillion" userId="2886eb31-9da3-48c5-9d68-a8ea94f62a4c" providerId="ADAL" clId="{F84403E8-437F-4403-815A-9494FBB36D4A}" dt="2022-06-17T01:32:32.805" v="843" actId="2696"/>
        <pc:sldMkLst>
          <pc:docMk/>
          <pc:sldMk cId="183238494" sldId="263"/>
        </pc:sldMkLst>
      </pc:sldChg>
      <pc:sldChg chg="add del">
        <pc:chgData name="Helen Gremillion" userId="2886eb31-9da3-48c5-9d68-a8ea94f62a4c" providerId="ADAL" clId="{F84403E8-437F-4403-815A-9494FBB36D4A}" dt="2022-06-17T01:32:53.839" v="849" actId="2696"/>
        <pc:sldMkLst>
          <pc:docMk/>
          <pc:sldMk cId="3919582894" sldId="263"/>
        </pc:sldMkLst>
      </pc:sldChg>
      <pc:sldChg chg="modSp new mod modAnim">
        <pc:chgData name="Helen Gremillion" userId="2886eb31-9da3-48c5-9d68-a8ea94f62a4c" providerId="ADAL" clId="{F84403E8-437F-4403-815A-9494FBB36D4A}" dt="2022-06-23T19:55:10.811" v="15484"/>
        <pc:sldMkLst>
          <pc:docMk/>
          <pc:sldMk cId="2720122892" sldId="264"/>
        </pc:sldMkLst>
        <pc:spChg chg="mod">
          <ac:chgData name="Helen Gremillion" userId="2886eb31-9da3-48c5-9d68-a8ea94f62a4c" providerId="ADAL" clId="{F84403E8-437F-4403-815A-9494FBB36D4A}" dt="2022-06-22T21:48:34.655" v="8733" actId="27636"/>
          <ac:spMkLst>
            <pc:docMk/>
            <pc:sldMk cId="2720122892" sldId="264"/>
            <ac:spMk id="2" creationId="{F3E57D08-DE83-4796-8BF1-6F5A1752B75E}"/>
          </ac:spMkLst>
        </pc:spChg>
        <pc:spChg chg="mod">
          <ac:chgData name="Helen Gremillion" userId="2886eb31-9da3-48c5-9d68-a8ea94f62a4c" providerId="ADAL" clId="{F84403E8-437F-4403-815A-9494FBB36D4A}" dt="2022-06-23T18:58:54.586" v="14921" actId="20577"/>
          <ac:spMkLst>
            <pc:docMk/>
            <pc:sldMk cId="2720122892" sldId="264"/>
            <ac:spMk id="3" creationId="{4E54BA06-D9EB-4133-B6D5-EE7D39FAF746}"/>
          </ac:spMkLst>
        </pc:spChg>
      </pc:sldChg>
      <pc:sldChg chg="del">
        <pc:chgData name="Helen Gremillion" userId="2886eb31-9da3-48c5-9d68-a8ea94f62a4c" providerId="ADAL" clId="{F84403E8-437F-4403-815A-9494FBB36D4A}" dt="2022-06-17T01:32:36.047" v="844" actId="2696"/>
        <pc:sldMkLst>
          <pc:docMk/>
          <pc:sldMk cId="2733431377" sldId="264"/>
        </pc:sldMkLst>
      </pc:sldChg>
      <pc:sldChg chg="modSp new mod modAnim">
        <pc:chgData name="Helen Gremillion" userId="2886eb31-9da3-48c5-9d68-a8ea94f62a4c" providerId="ADAL" clId="{F84403E8-437F-4403-815A-9494FBB36D4A}" dt="2022-06-23T19:55:23.448" v="15486"/>
        <pc:sldMkLst>
          <pc:docMk/>
          <pc:sldMk cId="739066241" sldId="265"/>
        </pc:sldMkLst>
        <pc:spChg chg="mod">
          <ac:chgData name="Helen Gremillion" userId="2886eb31-9da3-48c5-9d68-a8ea94f62a4c" providerId="ADAL" clId="{F84403E8-437F-4403-815A-9494FBB36D4A}" dt="2022-06-22T21:48:43.202" v="8737" actId="27636"/>
          <ac:spMkLst>
            <pc:docMk/>
            <pc:sldMk cId="739066241" sldId="265"/>
            <ac:spMk id="2" creationId="{D6413C47-D0CF-42D6-89DF-674616581923}"/>
          </ac:spMkLst>
        </pc:spChg>
        <pc:spChg chg="mod">
          <ac:chgData name="Helen Gremillion" userId="2886eb31-9da3-48c5-9d68-a8ea94f62a4c" providerId="ADAL" clId="{F84403E8-437F-4403-815A-9494FBB36D4A}" dt="2022-06-23T18:59:27.033" v="14975" actId="20577"/>
          <ac:spMkLst>
            <pc:docMk/>
            <pc:sldMk cId="739066241" sldId="265"/>
            <ac:spMk id="3" creationId="{C681417C-BEA5-4713-8F39-66ED7C15CA6D}"/>
          </ac:spMkLst>
        </pc:spChg>
      </pc:sldChg>
      <pc:sldChg chg="del">
        <pc:chgData name="Helen Gremillion" userId="2886eb31-9da3-48c5-9d68-a8ea94f62a4c" providerId="ADAL" clId="{F84403E8-437F-4403-815A-9494FBB36D4A}" dt="2022-06-17T01:32:41.546" v="846" actId="2696"/>
        <pc:sldMkLst>
          <pc:docMk/>
          <pc:sldMk cId="1410869782" sldId="265"/>
        </pc:sldMkLst>
      </pc:sldChg>
      <pc:sldChg chg="del">
        <pc:chgData name="Helen Gremillion" userId="2886eb31-9da3-48c5-9d68-a8ea94f62a4c" providerId="ADAL" clId="{F84403E8-437F-4403-815A-9494FBB36D4A}" dt="2022-06-17T01:32:38.575" v="845" actId="2696"/>
        <pc:sldMkLst>
          <pc:docMk/>
          <pc:sldMk cId="594290827" sldId="266"/>
        </pc:sldMkLst>
      </pc:sldChg>
      <pc:sldChg chg="modSp new mod modAnim">
        <pc:chgData name="Helen Gremillion" userId="2886eb31-9da3-48c5-9d68-a8ea94f62a4c" providerId="ADAL" clId="{F84403E8-437F-4403-815A-9494FBB36D4A}" dt="2022-06-23T19:55:30.181" v="15487"/>
        <pc:sldMkLst>
          <pc:docMk/>
          <pc:sldMk cId="952951548" sldId="266"/>
        </pc:sldMkLst>
        <pc:spChg chg="mod">
          <ac:chgData name="Helen Gremillion" userId="2886eb31-9da3-48c5-9d68-a8ea94f62a4c" providerId="ADAL" clId="{F84403E8-437F-4403-815A-9494FBB36D4A}" dt="2022-06-22T21:48:51.246" v="8740" actId="27636"/>
          <ac:spMkLst>
            <pc:docMk/>
            <pc:sldMk cId="952951548" sldId="266"/>
            <ac:spMk id="2" creationId="{D45848F6-A5D5-40E9-B482-9CDD86E0C0BF}"/>
          </ac:spMkLst>
        </pc:spChg>
        <pc:spChg chg="mod">
          <ac:chgData name="Helen Gremillion" userId="2886eb31-9da3-48c5-9d68-a8ea94f62a4c" providerId="ADAL" clId="{F84403E8-437F-4403-815A-9494FBB36D4A}" dt="2022-06-23T08:32:34.743" v="14653" actId="20577"/>
          <ac:spMkLst>
            <pc:docMk/>
            <pc:sldMk cId="952951548" sldId="266"/>
            <ac:spMk id="3" creationId="{476E551A-F888-4188-A924-4B946E83135C}"/>
          </ac:spMkLst>
        </pc:spChg>
      </pc:sldChg>
      <pc:sldChg chg="modSp new del mod">
        <pc:chgData name="Helen Gremillion" userId="2886eb31-9da3-48c5-9d68-a8ea94f62a4c" providerId="ADAL" clId="{F84403E8-437F-4403-815A-9494FBB36D4A}" dt="2022-06-17T08:35:32.628" v="2496" actId="2696"/>
        <pc:sldMkLst>
          <pc:docMk/>
          <pc:sldMk cId="248549710" sldId="267"/>
        </pc:sldMkLst>
        <pc:spChg chg="mod">
          <ac:chgData name="Helen Gremillion" userId="2886eb31-9da3-48c5-9d68-a8ea94f62a4c" providerId="ADAL" clId="{F84403E8-437F-4403-815A-9494FBB36D4A}" dt="2022-06-17T08:34:34.487" v="2489" actId="20577"/>
          <ac:spMkLst>
            <pc:docMk/>
            <pc:sldMk cId="248549710" sldId="267"/>
            <ac:spMk id="3" creationId="{B69674ED-37A0-40E1-B2E4-DCE78731BD9D}"/>
          </ac:spMkLst>
        </pc:spChg>
      </pc:sldChg>
      <pc:sldChg chg="modSp new mod modAnim">
        <pc:chgData name="Helen Gremillion" userId="2886eb31-9da3-48c5-9d68-a8ea94f62a4c" providerId="ADAL" clId="{F84403E8-437F-4403-815A-9494FBB36D4A}" dt="2022-06-23T19:55:36.147" v="15488"/>
        <pc:sldMkLst>
          <pc:docMk/>
          <pc:sldMk cId="1038964189" sldId="268"/>
        </pc:sldMkLst>
        <pc:spChg chg="mod">
          <ac:chgData name="Helen Gremillion" userId="2886eb31-9da3-48c5-9d68-a8ea94f62a4c" providerId="ADAL" clId="{F84403E8-437F-4403-815A-9494FBB36D4A}" dt="2022-06-22T21:48:59.492" v="8744" actId="27636"/>
          <ac:spMkLst>
            <pc:docMk/>
            <pc:sldMk cId="1038964189" sldId="268"/>
            <ac:spMk id="2" creationId="{ACE79FA7-499B-4C61-8CFD-890C5C396547}"/>
          </ac:spMkLst>
        </pc:spChg>
        <pc:spChg chg="mod">
          <ac:chgData name="Helen Gremillion" userId="2886eb31-9da3-48c5-9d68-a8ea94f62a4c" providerId="ADAL" clId="{F84403E8-437F-4403-815A-9494FBB36D4A}" dt="2022-06-22T23:34:41.366" v="14161" actId="20577"/>
          <ac:spMkLst>
            <pc:docMk/>
            <pc:sldMk cId="1038964189" sldId="268"/>
            <ac:spMk id="3" creationId="{E661537B-9613-4D9B-BF9D-4F2E61CFFE9F}"/>
          </ac:spMkLst>
        </pc:spChg>
      </pc:sldChg>
      <pc:sldChg chg="modSp new mod modAnim">
        <pc:chgData name="Helen Gremillion" userId="2886eb31-9da3-48c5-9d68-a8ea94f62a4c" providerId="ADAL" clId="{F84403E8-437F-4403-815A-9494FBB36D4A}" dt="2022-06-23T20:01:15.125" v="15589" actId="20577"/>
        <pc:sldMkLst>
          <pc:docMk/>
          <pc:sldMk cId="3347288094" sldId="269"/>
        </pc:sldMkLst>
        <pc:spChg chg="mod">
          <ac:chgData name="Helen Gremillion" userId="2886eb31-9da3-48c5-9d68-a8ea94f62a4c" providerId="ADAL" clId="{F84403E8-437F-4403-815A-9494FBB36D4A}" dt="2022-06-23T00:09:20.769" v="14605" actId="14100"/>
          <ac:spMkLst>
            <pc:docMk/>
            <pc:sldMk cId="3347288094" sldId="269"/>
            <ac:spMk id="2" creationId="{E36F164C-9DB5-49BE-BF05-3B67639FF1E1}"/>
          </ac:spMkLst>
        </pc:spChg>
        <pc:spChg chg="mod">
          <ac:chgData name="Helen Gremillion" userId="2886eb31-9da3-48c5-9d68-a8ea94f62a4c" providerId="ADAL" clId="{F84403E8-437F-4403-815A-9494FBB36D4A}" dt="2022-06-23T20:01:15.125" v="15589" actId="20577"/>
          <ac:spMkLst>
            <pc:docMk/>
            <pc:sldMk cId="3347288094" sldId="269"/>
            <ac:spMk id="3" creationId="{F90AFD10-A43F-4B1B-A9F2-EAAEB0129F9A}"/>
          </ac:spMkLst>
        </pc:spChg>
      </pc:sldChg>
      <pc:sldChg chg="modSp new mod">
        <pc:chgData name="Helen Gremillion" userId="2886eb31-9da3-48c5-9d68-a8ea94f62a4c" providerId="ADAL" clId="{F84403E8-437F-4403-815A-9494FBB36D4A}" dt="2022-06-23T19:43:04.909" v="15227" actId="20577"/>
        <pc:sldMkLst>
          <pc:docMk/>
          <pc:sldMk cId="2251958505" sldId="270"/>
        </pc:sldMkLst>
        <pc:spChg chg="mod">
          <ac:chgData name="Helen Gremillion" userId="2886eb31-9da3-48c5-9d68-a8ea94f62a4c" providerId="ADAL" clId="{F84403E8-437F-4403-815A-9494FBB36D4A}" dt="2022-06-22T21:49:09.436" v="8747" actId="27636"/>
          <ac:spMkLst>
            <pc:docMk/>
            <pc:sldMk cId="2251958505" sldId="270"/>
            <ac:spMk id="2" creationId="{9136A063-9EF5-4AAB-9ACE-34A6FA4CA9C8}"/>
          </ac:spMkLst>
        </pc:spChg>
        <pc:spChg chg="mod">
          <ac:chgData name="Helen Gremillion" userId="2886eb31-9da3-48c5-9d68-a8ea94f62a4c" providerId="ADAL" clId="{F84403E8-437F-4403-815A-9494FBB36D4A}" dt="2022-06-23T19:43:04.909" v="15227" actId="20577"/>
          <ac:spMkLst>
            <pc:docMk/>
            <pc:sldMk cId="2251958505" sldId="270"/>
            <ac:spMk id="3" creationId="{DAC40BBE-C3D3-46B1-AC70-5C22B8CD1D43}"/>
          </ac:spMkLst>
        </pc:spChg>
      </pc:sldChg>
      <pc:sldChg chg="modSp new mod modAnim">
        <pc:chgData name="Helen Gremillion" userId="2886eb31-9da3-48c5-9d68-a8ea94f62a4c" providerId="ADAL" clId="{F84403E8-437F-4403-815A-9494FBB36D4A}" dt="2022-06-23T19:57:13.638" v="15527"/>
        <pc:sldMkLst>
          <pc:docMk/>
          <pc:sldMk cId="2564105418" sldId="271"/>
        </pc:sldMkLst>
        <pc:spChg chg="mod">
          <ac:chgData name="Helen Gremillion" userId="2886eb31-9da3-48c5-9d68-a8ea94f62a4c" providerId="ADAL" clId="{F84403E8-437F-4403-815A-9494FBB36D4A}" dt="2022-06-22T21:50:41.478" v="8763" actId="14100"/>
          <ac:spMkLst>
            <pc:docMk/>
            <pc:sldMk cId="2564105418" sldId="271"/>
            <ac:spMk id="2" creationId="{963B2886-0F12-4989-9E8E-F361AEDBFF7C}"/>
          </ac:spMkLst>
        </pc:spChg>
        <pc:spChg chg="mod">
          <ac:chgData name="Helen Gremillion" userId="2886eb31-9da3-48c5-9d68-a8ea94f62a4c" providerId="ADAL" clId="{F84403E8-437F-4403-815A-9494FBB36D4A}" dt="2022-06-23T19:49:35.947" v="15333" actId="313"/>
          <ac:spMkLst>
            <pc:docMk/>
            <pc:sldMk cId="2564105418" sldId="271"/>
            <ac:spMk id="3" creationId="{55418456-8ED6-40F5-B3D5-36B4A3644510}"/>
          </ac:spMkLst>
        </pc:spChg>
      </pc:sldChg>
      <pc:sldChg chg="modSp new mod modAnim">
        <pc:chgData name="Helen Gremillion" userId="2886eb31-9da3-48c5-9d68-a8ea94f62a4c" providerId="ADAL" clId="{F84403E8-437F-4403-815A-9494FBB36D4A}" dt="2022-06-23T19:57:20.762" v="15528"/>
        <pc:sldMkLst>
          <pc:docMk/>
          <pc:sldMk cId="517322424" sldId="272"/>
        </pc:sldMkLst>
        <pc:spChg chg="mod">
          <ac:chgData name="Helen Gremillion" userId="2886eb31-9da3-48c5-9d68-a8ea94f62a4c" providerId="ADAL" clId="{F84403E8-437F-4403-815A-9494FBB36D4A}" dt="2022-06-22T21:51:17.099" v="8769" actId="27636"/>
          <ac:spMkLst>
            <pc:docMk/>
            <pc:sldMk cId="517322424" sldId="272"/>
            <ac:spMk id="2" creationId="{3AA4AFE7-E3D8-45BF-A320-EE8B2D75077D}"/>
          </ac:spMkLst>
        </pc:spChg>
        <pc:spChg chg="mod">
          <ac:chgData name="Helen Gremillion" userId="2886eb31-9da3-48c5-9d68-a8ea94f62a4c" providerId="ADAL" clId="{F84403E8-437F-4403-815A-9494FBB36D4A}" dt="2022-06-23T19:49:54.254" v="15371" actId="20577"/>
          <ac:spMkLst>
            <pc:docMk/>
            <pc:sldMk cId="517322424" sldId="272"/>
            <ac:spMk id="3" creationId="{CD9A5740-9E40-45D5-ADF2-99DB23BD422F}"/>
          </ac:spMkLst>
        </pc:spChg>
      </pc:sldChg>
      <pc:sldChg chg="modSp new mod modAnim">
        <pc:chgData name="Helen Gremillion" userId="2886eb31-9da3-48c5-9d68-a8ea94f62a4c" providerId="ADAL" clId="{F84403E8-437F-4403-815A-9494FBB36D4A}" dt="2022-06-23T19:56:59.639" v="15525"/>
        <pc:sldMkLst>
          <pc:docMk/>
          <pc:sldMk cId="3027812013" sldId="273"/>
        </pc:sldMkLst>
        <pc:spChg chg="mod">
          <ac:chgData name="Helen Gremillion" userId="2886eb31-9da3-48c5-9d68-a8ea94f62a4c" providerId="ADAL" clId="{F84403E8-437F-4403-815A-9494FBB36D4A}" dt="2022-06-22T21:49:21.862" v="8750" actId="27636"/>
          <ac:spMkLst>
            <pc:docMk/>
            <pc:sldMk cId="3027812013" sldId="273"/>
            <ac:spMk id="2" creationId="{BC5E4437-8483-4DD9-A473-B3D2F7110881}"/>
          </ac:spMkLst>
        </pc:spChg>
        <pc:spChg chg="mod">
          <ac:chgData name="Helen Gremillion" userId="2886eb31-9da3-48c5-9d68-a8ea94f62a4c" providerId="ADAL" clId="{F84403E8-437F-4403-815A-9494FBB36D4A}" dt="2022-06-23T19:47:52.632" v="15291" actId="20577"/>
          <ac:spMkLst>
            <pc:docMk/>
            <pc:sldMk cId="3027812013" sldId="273"/>
            <ac:spMk id="3" creationId="{2FCDE1C9-CF77-4F72-85C9-AF156EB5566D}"/>
          </ac:spMkLst>
        </pc:spChg>
      </pc:sldChg>
      <pc:sldChg chg="modSp new mod modAnim">
        <pc:chgData name="Helen Gremillion" userId="2886eb31-9da3-48c5-9d68-a8ea94f62a4c" providerId="ADAL" clId="{F84403E8-437F-4403-815A-9494FBB36D4A}" dt="2022-06-23T19:57:43.546" v="15542" actId="20577"/>
        <pc:sldMkLst>
          <pc:docMk/>
          <pc:sldMk cId="2514676170" sldId="274"/>
        </pc:sldMkLst>
        <pc:spChg chg="mod">
          <ac:chgData name="Helen Gremillion" userId="2886eb31-9da3-48c5-9d68-a8ea94f62a4c" providerId="ADAL" clId="{F84403E8-437F-4403-815A-9494FBB36D4A}" dt="2022-06-22T21:51:27.969" v="8773" actId="27636"/>
          <ac:spMkLst>
            <pc:docMk/>
            <pc:sldMk cId="2514676170" sldId="274"/>
            <ac:spMk id="2" creationId="{AB7EECBD-D09A-4CCB-9D00-B191D342AA30}"/>
          </ac:spMkLst>
        </pc:spChg>
        <pc:spChg chg="mod">
          <ac:chgData name="Helen Gremillion" userId="2886eb31-9da3-48c5-9d68-a8ea94f62a4c" providerId="ADAL" clId="{F84403E8-437F-4403-815A-9494FBB36D4A}" dt="2022-06-23T19:57:43.546" v="15542" actId="20577"/>
          <ac:spMkLst>
            <pc:docMk/>
            <pc:sldMk cId="2514676170" sldId="274"/>
            <ac:spMk id="3" creationId="{4C26FD48-5010-46E5-9A65-A9D9945318D7}"/>
          </ac:spMkLst>
        </pc:spChg>
      </pc:sldChg>
      <pc:sldChg chg="modSp new mod modAnim">
        <pc:chgData name="Helen Gremillion" userId="2886eb31-9da3-48c5-9d68-a8ea94f62a4c" providerId="ADAL" clId="{F84403E8-437F-4403-815A-9494FBB36D4A}" dt="2022-06-23T19:57:52.656" v="15543"/>
        <pc:sldMkLst>
          <pc:docMk/>
          <pc:sldMk cId="3602846660" sldId="275"/>
        </pc:sldMkLst>
        <pc:spChg chg="mod">
          <ac:chgData name="Helen Gremillion" userId="2886eb31-9da3-48c5-9d68-a8ea94f62a4c" providerId="ADAL" clId="{F84403E8-437F-4403-815A-9494FBB36D4A}" dt="2022-06-22T21:51:36.713" v="8776" actId="27636"/>
          <ac:spMkLst>
            <pc:docMk/>
            <pc:sldMk cId="3602846660" sldId="275"/>
            <ac:spMk id="2" creationId="{52E6F375-4D5F-4800-8885-4870E16CF25A}"/>
          </ac:spMkLst>
        </pc:spChg>
        <pc:spChg chg="mod">
          <ac:chgData name="Helen Gremillion" userId="2886eb31-9da3-48c5-9d68-a8ea94f62a4c" providerId="ADAL" clId="{F84403E8-437F-4403-815A-9494FBB36D4A}" dt="2022-06-23T19:51:50.942" v="15428" actId="20577"/>
          <ac:spMkLst>
            <pc:docMk/>
            <pc:sldMk cId="3602846660" sldId="275"/>
            <ac:spMk id="3" creationId="{9AA5CE42-A5FF-475D-8F9B-F7FE3E101C9C}"/>
          </ac:spMkLst>
        </pc:spChg>
      </pc:sldChg>
      <pc:sldChg chg="new del">
        <pc:chgData name="Helen Gremillion" userId="2886eb31-9da3-48c5-9d68-a8ea94f62a4c" providerId="ADAL" clId="{F84403E8-437F-4403-815A-9494FBB36D4A}" dt="2022-06-22T21:51:50.969" v="8780" actId="680"/>
        <pc:sldMkLst>
          <pc:docMk/>
          <pc:sldMk cId="130692042" sldId="276"/>
        </pc:sldMkLst>
      </pc:sldChg>
      <pc:sldChg chg="modSp new mod ord modAnim">
        <pc:chgData name="Helen Gremillion" userId="2886eb31-9da3-48c5-9d68-a8ea94f62a4c" providerId="ADAL" clId="{F84403E8-437F-4403-815A-9494FBB36D4A}" dt="2022-06-23T19:54:28.941" v="15478"/>
        <pc:sldMkLst>
          <pc:docMk/>
          <pc:sldMk cId="3387701830" sldId="276"/>
        </pc:sldMkLst>
        <pc:spChg chg="mod">
          <ac:chgData name="Helen Gremillion" userId="2886eb31-9da3-48c5-9d68-a8ea94f62a4c" providerId="ADAL" clId="{F84403E8-437F-4403-815A-9494FBB36D4A}" dt="2022-06-22T21:54:06.188" v="9047" actId="14100"/>
          <ac:spMkLst>
            <pc:docMk/>
            <pc:sldMk cId="3387701830" sldId="276"/>
            <ac:spMk id="2" creationId="{499582E5-3180-455B-B5E0-A835147B8D62}"/>
          </ac:spMkLst>
        </pc:spChg>
        <pc:spChg chg="mod">
          <ac:chgData name="Helen Gremillion" userId="2886eb31-9da3-48c5-9d68-a8ea94f62a4c" providerId="ADAL" clId="{F84403E8-437F-4403-815A-9494FBB36D4A}" dt="2022-06-23T19:26:13.224" v="15226" actId="20577"/>
          <ac:spMkLst>
            <pc:docMk/>
            <pc:sldMk cId="3387701830" sldId="276"/>
            <ac:spMk id="3" creationId="{D78F675F-07C2-47D1-97D3-9C8787693049}"/>
          </ac:spMkLst>
        </pc:spChg>
      </pc:sldChg>
      <pc:sldChg chg="new del">
        <pc:chgData name="Helen Gremillion" userId="2886eb31-9da3-48c5-9d68-a8ea94f62a4c" providerId="ADAL" clId="{F84403E8-437F-4403-815A-9494FBB36D4A}" dt="2022-06-22T21:52:03.657" v="8782" actId="2696"/>
        <pc:sldMkLst>
          <pc:docMk/>
          <pc:sldMk cId="3597470642" sldId="276"/>
        </pc:sldMkLst>
      </pc:sldChg>
      <pc:sldChg chg="modSp new mod modAnim">
        <pc:chgData name="Helen Gremillion" userId="2886eb31-9da3-48c5-9d68-a8ea94f62a4c" providerId="ADAL" clId="{F84403E8-437F-4403-815A-9494FBB36D4A}" dt="2022-06-23T19:54:37.190" v="15479"/>
        <pc:sldMkLst>
          <pc:docMk/>
          <pc:sldMk cId="3095375703" sldId="277"/>
        </pc:sldMkLst>
        <pc:spChg chg="mod">
          <ac:chgData name="Helen Gremillion" userId="2886eb31-9da3-48c5-9d68-a8ea94f62a4c" providerId="ADAL" clId="{F84403E8-437F-4403-815A-9494FBB36D4A}" dt="2022-06-22T21:56:36.548" v="9373" actId="27636"/>
          <ac:spMkLst>
            <pc:docMk/>
            <pc:sldMk cId="3095375703" sldId="277"/>
            <ac:spMk id="2" creationId="{D1B72D0E-6B1A-4FF0-97AF-FF935CAAB0AD}"/>
          </ac:spMkLst>
        </pc:spChg>
        <pc:spChg chg="mod">
          <ac:chgData name="Helen Gremillion" userId="2886eb31-9da3-48c5-9d68-a8ea94f62a4c" providerId="ADAL" clId="{F84403E8-437F-4403-815A-9494FBB36D4A}" dt="2022-06-23T18:56:21.662" v="14885" actId="27636"/>
          <ac:spMkLst>
            <pc:docMk/>
            <pc:sldMk cId="3095375703" sldId="277"/>
            <ac:spMk id="3" creationId="{5F739C17-08B0-4C1B-A571-A729631F34FF}"/>
          </ac:spMkLst>
        </pc:spChg>
      </pc:sldChg>
      <pc:sldChg chg="modSp new mod modAnim">
        <pc:chgData name="Helen Gremillion" userId="2886eb31-9da3-48c5-9d68-a8ea94f62a4c" providerId="ADAL" clId="{F84403E8-437F-4403-815A-9494FBB36D4A}" dt="2022-06-23T20:04:54.226" v="15649" actId="20577"/>
        <pc:sldMkLst>
          <pc:docMk/>
          <pc:sldMk cId="1818101258" sldId="278"/>
        </pc:sldMkLst>
        <pc:spChg chg="mod">
          <ac:chgData name="Helen Gremillion" userId="2886eb31-9da3-48c5-9d68-a8ea94f62a4c" providerId="ADAL" clId="{F84403E8-437F-4403-815A-9494FBB36D4A}" dt="2022-06-22T22:01:39.957" v="10026" actId="27636"/>
          <ac:spMkLst>
            <pc:docMk/>
            <pc:sldMk cId="1818101258" sldId="278"/>
            <ac:spMk id="2" creationId="{983F0691-5CEF-4214-BC60-A70504047C5E}"/>
          </ac:spMkLst>
        </pc:spChg>
        <pc:spChg chg="mod">
          <ac:chgData name="Helen Gremillion" userId="2886eb31-9da3-48c5-9d68-a8ea94f62a4c" providerId="ADAL" clId="{F84403E8-437F-4403-815A-9494FBB36D4A}" dt="2022-06-23T20:04:54.226" v="15649" actId="20577"/>
          <ac:spMkLst>
            <pc:docMk/>
            <pc:sldMk cId="1818101258" sldId="278"/>
            <ac:spMk id="3" creationId="{9FD2974F-28B4-4809-A0B7-0196A21E5DA9}"/>
          </ac:spMkLst>
        </pc:spChg>
      </pc:sldChg>
      <pc:sldChg chg="modSp new mod modAnim">
        <pc:chgData name="Helen Gremillion" userId="2886eb31-9da3-48c5-9d68-a8ea94f62a4c" providerId="ADAL" clId="{F84403E8-437F-4403-815A-9494FBB36D4A}" dt="2022-06-23T20:03:12.890" v="15611" actId="20577"/>
        <pc:sldMkLst>
          <pc:docMk/>
          <pc:sldMk cId="289629654" sldId="279"/>
        </pc:sldMkLst>
        <pc:spChg chg="mod">
          <ac:chgData name="Helen Gremillion" userId="2886eb31-9da3-48c5-9d68-a8ea94f62a4c" providerId="ADAL" clId="{F84403E8-437F-4403-815A-9494FBB36D4A}" dt="2022-06-22T22:19:34.060" v="11198" actId="27636"/>
          <ac:spMkLst>
            <pc:docMk/>
            <pc:sldMk cId="289629654" sldId="279"/>
            <ac:spMk id="2" creationId="{47CEB6DA-24A0-4866-9B77-985DD987EB4E}"/>
          </ac:spMkLst>
        </pc:spChg>
        <pc:spChg chg="mod">
          <ac:chgData name="Helen Gremillion" userId="2886eb31-9da3-48c5-9d68-a8ea94f62a4c" providerId="ADAL" clId="{F84403E8-437F-4403-815A-9494FBB36D4A}" dt="2022-06-23T20:03:12.890" v="15611" actId="20577"/>
          <ac:spMkLst>
            <pc:docMk/>
            <pc:sldMk cId="289629654" sldId="279"/>
            <ac:spMk id="3" creationId="{F91A5FC9-8E1E-4DEB-9AED-6CA568EA85B2}"/>
          </ac:spMkLst>
        </pc:spChg>
      </pc:sldChg>
      <pc:sldChg chg="modSp new mod modAnim">
        <pc:chgData name="Helen Gremillion" userId="2886eb31-9da3-48c5-9d68-a8ea94f62a4c" providerId="ADAL" clId="{F84403E8-437F-4403-815A-9494FBB36D4A}" dt="2022-06-23T19:59:45.487" v="15586"/>
        <pc:sldMkLst>
          <pc:docMk/>
          <pc:sldMk cId="3404853742" sldId="280"/>
        </pc:sldMkLst>
        <pc:spChg chg="mod">
          <ac:chgData name="Helen Gremillion" userId="2886eb31-9da3-48c5-9d68-a8ea94f62a4c" providerId="ADAL" clId="{F84403E8-437F-4403-815A-9494FBB36D4A}" dt="2022-06-22T22:55:07.374" v="12689" actId="14100"/>
          <ac:spMkLst>
            <pc:docMk/>
            <pc:sldMk cId="3404853742" sldId="280"/>
            <ac:spMk id="2" creationId="{4EE965CE-96AE-485D-B589-176230060199}"/>
          </ac:spMkLst>
        </pc:spChg>
        <pc:spChg chg="mod">
          <ac:chgData name="Helen Gremillion" userId="2886eb31-9da3-48c5-9d68-a8ea94f62a4c" providerId="ADAL" clId="{F84403E8-437F-4403-815A-9494FBB36D4A}" dt="2022-06-23T19:53:22.920" v="15477" actId="14100"/>
          <ac:spMkLst>
            <pc:docMk/>
            <pc:sldMk cId="3404853742" sldId="280"/>
            <ac:spMk id="3" creationId="{890716DC-BB91-438A-89ED-F1ED1CD1BBD7}"/>
          </ac:spMkLst>
        </pc:spChg>
      </pc:sldChg>
      <pc:sldChg chg="modSp new mod">
        <pc:chgData name="Helen Gremillion" userId="2886eb31-9da3-48c5-9d68-a8ea94f62a4c" providerId="ADAL" clId="{F84403E8-437F-4403-815A-9494FBB36D4A}" dt="2022-06-23T19:22:09.196" v="15147" actId="20577"/>
        <pc:sldMkLst>
          <pc:docMk/>
          <pc:sldMk cId="2213207857" sldId="281"/>
        </pc:sldMkLst>
        <pc:spChg chg="mod">
          <ac:chgData name="Helen Gremillion" userId="2886eb31-9da3-48c5-9d68-a8ea94f62a4c" providerId="ADAL" clId="{F84403E8-437F-4403-815A-9494FBB36D4A}" dt="2022-06-22T22:58:19.760" v="12701" actId="20577"/>
          <ac:spMkLst>
            <pc:docMk/>
            <pc:sldMk cId="2213207857" sldId="281"/>
            <ac:spMk id="2" creationId="{59936790-0BBE-4078-925C-5E7574FD36D1}"/>
          </ac:spMkLst>
        </pc:spChg>
        <pc:spChg chg="mod">
          <ac:chgData name="Helen Gremillion" userId="2886eb31-9da3-48c5-9d68-a8ea94f62a4c" providerId="ADAL" clId="{F84403E8-437F-4403-815A-9494FBB36D4A}" dt="2022-06-23T19:22:09.196" v="15147" actId="20577"/>
          <ac:spMkLst>
            <pc:docMk/>
            <pc:sldMk cId="2213207857" sldId="281"/>
            <ac:spMk id="3" creationId="{FC33C3FB-7434-493E-BEC8-6489A7225D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764ED-AD59-6948-8D28-CE917AAD2BFA}" type="datetimeFigureOut">
              <a:rPr lang="en-US" smtClean="0"/>
              <a:t>7/2/2022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6E232-1B46-0744-90E5-F2944E73ABB9}" type="slidenum">
              <a:rPr lang="en-US" smtClean="0"/>
              <a:t>‹#›</a:t>
            </a:fld>
            <a:endParaRPr lang="en-US" dirty="0"/>
          </a:p>
        </p:txBody>
      </p:sp>
    </p:spTree>
    <p:extLst>
      <p:ext uri="{BB962C8B-B14F-4D97-AF65-F5344CB8AC3E}">
        <p14:creationId xmlns:p14="http://schemas.microsoft.com/office/powerpoint/2010/main" val="326477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ark green">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0FD420D-BE59-B306-9114-2EDA5F71468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416845"/>
            <a:ext cx="7772400" cy="974794"/>
          </a:xfrm>
        </p:spPr>
        <p:txBody>
          <a:bodyPr anchor="t">
            <a:normAutofit/>
          </a:bodyPr>
          <a:lstStyle>
            <a:lvl1pPr algn="l">
              <a:defRPr sz="4000" b="0" i="0">
                <a:solidFill>
                  <a:schemeClr val="bg1"/>
                </a:solidFill>
                <a:latin typeface="+mj-lt"/>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685800" y="2481091"/>
            <a:ext cx="7772400" cy="827881"/>
          </a:xfrm>
        </p:spPr>
        <p:txBody>
          <a:bodyPr>
            <a:normAutofit/>
          </a:bodyPr>
          <a:lstStyle>
            <a:lvl1pPr marL="0" indent="0" algn="l">
              <a:buNone/>
              <a:defRPr sz="2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159425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 Grey">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393444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 Grey">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205883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7F8C-39CB-4D9A-BFAA-84F6928B50E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AF5AA3B-19A0-4908-9E6A-0927AFFF41A1}"/>
              </a:ext>
            </a:extLst>
          </p:cNvPr>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a:extLst>
              <a:ext uri="{FF2B5EF4-FFF2-40B4-BE49-F238E27FC236}">
                <a16:creationId xmlns:a16="http://schemas.microsoft.com/office/drawing/2014/main" id="{14207BD6-5C0A-4EB3-9464-F2BCD6498F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B560E2-2037-4C1C-AA81-27D8AA63451A}"/>
              </a:ext>
            </a:extLst>
          </p:cNvPr>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382612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636761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Grey">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86058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 with lock-up">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EA18C-775D-4F88-8060-DF72D7040919}"/>
              </a:ext>
            </a:extLst>
          </p:cNvPr>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a:extLst>
              <a:ext uri="{FF2B5EF4-FFF2-40B4-BE49-F238E27FC236}">
                <a16:creationId xmlns:a16="http://schemas.microsoft.com/office/drawing/2014/main" id="{423872B4-3A97-4A42-81F4-4FD437AB12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121B45-C762-4A11-A868-2A60AE98A599}"/>
              </a:ext>
            </a:extLst>
          </p:cNvPr>
          <p:cNvSpPr>
            <a:spLocks noGrp="1"/>
          </p:cNvSpPr>
          <p:nvPr>
            <p:ph type="sldNum" sz="quarter" idx="12"/>
          </p:nvPr>
        </p:nvSpPr>
        <p:spPr/>
        <p:txBody>
          <a:bodyPr/>
          <a:lstStyle/>
          <a:p>
            <a:fld id="{1F4580C9-6EBD-134E-9C7C-22BD9F8DE963}" type="slidenum">
              <a:rPr lang="en-US" smtClean="0"/>
              <a:t>‹#›</a:t>
            </a:fld>
            <a:endParaRPr lang="en-US" dirty="0"/>
          </a:p>
        </p:txBody>
      </p:sp>
      <p:pic>
        <p:nvPicPr>
          <p:cNvPr id="6" name="Graphic 5">
            <a:extLst>
              <a:ext uri="{FF2B5EF4-FFF2-40B4-BE49-F238E27FC236}">
                <a16:creationId xmlns:a16="http://schemas.microsoft.com/office/drawing/2014/main" id="{73BFD7E0-790E-4025-854B-D8E443625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119536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4580C9-6EBD-134E-9C7C-22BD9F8DE963}" type="slidenum">
              <a:rPr lang="en-US" smtClean="0"/>
              <a:t>‹#›</a:t>
            </a:fld>
            <a:endParaRPr lang="en-US" dirty="0"/>
          </a:p>
        </p:txBody>
      </p:sp>
      <p:pic>
        <p:nvPicPr>
          <p:cNvPr id="10" name="Graphic 9">
            <a:extLst>
              <a:ext uri="{FF2B5EF4-FFF2-40B4-BE49-F238E27FC236}">
                <a16:creationId xmlns:a16="http://schemas.microsoft.com/office/drawing/2014/main" id="{4D0CFCF7-9ACB-4CC8-B715-C9C5230ED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310219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EA18C-775D-4F88-8060-DF72D7040919}"/>
              </a:ext>
            </a:extLst>
          </p:cNvPr>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a:extLst>
              <a:ext uri="{FF2B5EF4-FFF2-40B4-BE49-F238E27FC236}">
                <a16:creationId xmlns:a16="http://schemas.microsoft.com/office/drawing/2014/main" id="{423872B4-3A97-4A42-81F4-4FD437AB12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121B45-C762-4A11-A868-2A60AE98A599}"/>
              </a:ext>
            </a:extLst>
          </p:cNvPr>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4601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Green 0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CC185880-B662-460B-A927-7A80A5105CC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6BE0B1D-338E-4C2F-8117-D280504AA287}"/>
              </a:ext>
            </a:extLst>
          </p:cNvPr>
          <p:cNvSpPr>
            <a:spLocks noGrp="1"/>
          </p:cNvSpPr>
          <p:nvPr>
            <p:ph type="title"/>
          </p:nvPr>
        </p:nvSpPr>
        <p:spPr>
          <a:xfrm>
            <a:off x="628650" y="2766218"/>
            <a:ext cx="7886700" cy="1325563"/>
          </a:xfrm>
        </p:spPr>
        <p:txBody>
          <a:bodyPr/>
          <a:lstStyle>
            <a:lvl1pPr>
              <a:defRPr>
                <a:solidFill>
                  <a:schemeClr val="bg1"/>
                </a:solidFill>
              </a:defRPr>
            </a:lvl1pPr>
          </a:lstStyle>
          <a:p>
            <a:r>
              <a:rPr lang="en-US" dirty="0"/>
              <a:t>Click to edit Master title style</a:t>
            </a:r>
            <a:endParaRPr lang="en-NZ" dirty="0"/>
          </a:p>
        </p:txBody>
      </p:sp>
      <p:sp>
        <p:nvSpPr>
          <p:cNvPr id="3" name="Date Placeholder 2">
            <a:extLst>
              <a:ext uri="{FF2B5EF4-FFF2-40B4-BE49-F238E27FC236}">
                <a16:creationId xmlns:a16="http://schemas.microsoft.com/office/drawing/2014/main" id="{77A985C6-82C6-40B8-8668-41432E717C7A}"/>
              </a:ext>
            </a:extLst>
          </p:cNvPr>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a:extLst>
              <a:ext uri="{FF2B5EF4-FFF2-40B4-BE49-F238E27FC236}">
                <a16:creationId xmlns:a16="http://schemas.microsoft.com/office/drawing/2014/main" id="{183D9B7B-AF31-4F91-928D-076813735C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E1DDDB-B564-4A28-A484-F1CD391FB117}"/>
              </a:ext>
            </a:extLst>
          </p:cNvPr>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84757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Gre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6845"/>
            <a:ext cx="7772400" cy="974794"/>
          </a:xfrm>
        </p:spPr>
        <p:txBody>
          <a:bodyPr anchor="t">
            <a:normAutofit/>
          </a:bodyPr>
          <a:lstStyle>
            <a:lvl1pPr algn="l">
              <a:defRPr sz="4000" b="0" i="0">
                <a:solidFill>
                  <a:srgbClr val="0B5150"/>
                </a:solidFill>
                <a:latin typeface="+mj-lt"/>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685800" y="2481091"/>
            <a:ext cx="7772400" cy="827881"/>
          </a:xfrm>
        </p:spPr>
        <p:txBody>
          <a:bodyPr>
            <a:normAutofit/>
          </a:bodyPr>
          <a:lstStyle>
            <a:lvl1pPr marL="0" indent="0" algn="l">
              <a:buNone/>
              <a:defRPr sz="2000" b="0">
                <a:solidFill>
                  <a:srgbClr val="0B515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580C9-6EBD-134E-9C7C-22BD9F8DE963}" type="slidenum">
              <a:rPr lang="en-US" smtClean="0"/>
              <a:t>‹#›</a:t>
            </a:fld>
            <a:endParaRPr lang="en-US" dirty="0"/>
          </a:p>
        </p:txBody>
      </p:sp>
      <p:pic>
        <p:nvPicPr>
          <p:cNvPr id="8" name="Graphic 7">
            <a:extLst>
              <a:ext uri="{FF2B5EF4-FFF2-40B4-BE49-F238E27FC236}">
                <a16:creationId xmlns:a16="http://schemas.microsoft.com/office/drawing/2014/main" id="{C83EEF75-56AC-4091-AAAD-7A7B9A15DC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20503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Grey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0B1D-338E-4C2F-8117-D280504AA287}"/>
              </a:ext>
            </a:extLst>
          </p:cNvPr>
          <p:cNvSpPr>
            <a:spLocks noGrp="1"/>
          </p:cNvSpPr>
          <p:nvPr>
            <p:ph type="title"/>
          </p:nvPr>
        </p:nvSpPr>
        <p:spPr>
          <a:xfrm>
            <a:off x="628650" y="2766218"/>
            <a:ext cx="7886700" cy="1325563"/>
          </a:xfrm>
        </p:spPr>
        <p:txBody>
          <a:bodyPr/>
          <a:lstStyle>
            <a:lvl1pPr>
              <a:defRPr>
                <a:solidFill>
                  <a:srgbClr val="0B5150"/>
                </a:solidFill>
              </a:defRPr>
            </a:lvl1pPr>
          </a:lstStyle>
          <a:p>
            <a:r>
              <a:rPr lang="en-US" dirty="0"/>
              <a:t>Click to edit Master title style</a:t>
            </a:r>
            <a:endParaRPr lang="en-NZ" dirty="0"/>
          </a:p>
        </p:txBody>
      </p:sp>
      <p:sp>
        <p:nvSpPr>
          <p:cNvPr id="3" name="Date Placeholder 2">
            <a:extLst>
              <a:ext uri="{FF2B5EF4-FFF2-40B4-BE49-F238E27FC236}">
                <a16:creationId xmlns:a16="http://schemas.microsoft.com/office/drawing/2014/main" id="{77A985C6-82C6-40B8-8668-41432E717C7A}"/>
              </a:ext>
            </a:extLst>
          </p:cNvPr>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a:extLst>
              <a:ext uri="{FF2B5EF4-FFF2-40B4-BE49-F238E27FC236}">
                <a16:creationId xmlns:a16="http://schemas.microsoft.com/office/drawing/2014/main" id="{183D9B7B-AF31-4F91-928D-076813735C0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E1DDDB-B564-4A28-A484-F1CD391FB117}"/>
              </a:ext>
            </a:extLst>
          </p:cNvPr>
          <p:cNvSpPr>
            <a:spLocks noGrp="1"/>
          </p:cNvSpPr>
          <p:nvPr>
            <p:ph type="sldNum" sz="quarter" idx="12"/>
          </p:nvPr>
        </p:nvSpPr>
        <p:spPr/>
        <p:txBody>
          <a:bodyPr/>
          <a:lstStyle/>
          <a:p>
            <a:fld id="{1F4580C9-6EBD-134E-9C7C-22BD9F8DE963}" type="slidenum">
              <a:rPr lang="en-US" smtClean="0"/>
              <a:t>‹#›</a:t>
            </a:fld>
            <a:endParaRPr lang="en-US" dirty="0"/>
          </a:p>
        </p:txBody>
      </p:sp>
      <p:pic>
        <p:nvPicPr>
          <p:cNvPr id="7" name="Graphic 6">
            <a:extLst>
              <a:ext uri="{FF2B5EF4-FFF2-40B4-BE49-F238E27FC236}">
                <a16:creationId xmlns:a16="http://schemas.microsoft.com/office/drawing/2014/main" id="{43225392-DF6C-491B-919F-1D562C7819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5976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4580C9-6EBD-134E-9C7C-22BD9F8DE963}" type="slidenum">
              <a:rPr lang="en-US" smtClean="0"/>
              <a:t>‹#›</a:t>
            </a:fld>
            <a:endParaRPr lang="en-US" dirty="0"/>
          </a:p>
        </p:txBody>
      </p:sp>
      <p:pic>
        <p:nvPicPr>
          <p:cNvPr id="8" name="Graphic 7">
            <a:extLst>
              <a:ext uri="{FF2B5EF4-FFF2-40B4-BE49-F238E27FC236}">
                <a16:creationId xmlns:a16="http://schemas.microsoft.com/office/drawing/2014/main" id="{952862CD-A750-4C7B-9FB9-37963F1339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23737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4580C9-6EBD-134E-9C7C-22BD9F8DE963}" type="slidenum">
              <a:rPr lang="en-US" smtClean="0"/>
              <a:t>‹#›</a:t>
            </a:fld>
            <a:endParaRPr lang="en-US" dirty="0"/>
          </a:p>
        </p:txBody>
      </p:sp>
      <p:pic>
        <p:nvPicPr>
          <p:cNvPr id="6" name="Graphic 5">
            <a:extLst>
              <a:ext uri="{FF2B5EF4-FFF2-40B4-BE49-F238E27FC236}">
                <a16:creationId xmlns:a16="http://schemas.microsoft.com/office/drawing/2014/main" id="{310500B7-C83B-41B8-AB8E-89719C8755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388869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 Gre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4580C9-6EBD-134E-9C7C-22BD9F8DE963}" type="slidenum">
              <a:rPr lang="en-US" smtClean="0"/>
              <a:t>‹#›</a:t>
            </a:fld>
            <a:endParaRPr lang="en-US" dirty="0"/>
          </a:p>
        </p:txBody>
      </p:sp>
      <p:pic>
        <p:nvPicPr>
          <p:cNvPr id="5" name="Graphic 4">
            <a:extLst>
              <a:ext uri="{FF2B5EF4-FFF2-40B4-BE49-F238E27FC236}">
                <a16:creationId xmlns:a16="http://schemas.microsoft.com/office/drawing/2014/main" id="{64864EC3-3607-4D8C-9831-C56E5AD51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38250" y="5430744"/>
            <a:ext cx="2520000" cy="1290732"/>
          </a:xfrm>
          <a:prstGeom prst="rect">
            <a:avLst/>
          </a:prstGeom>
        </p:spPr>
      </p:pic>
    </p:spTree>
    <p:extLst>
      <p:ext uri="{BB962C8B-B14F-4D97-AF65-F5344CB8AC3E}">
        <p14:creationId xmlns:p14="http://schemas.microsoft.com/office/powerpoint/2010/main" val="383792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267478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E79C-93BA-41A7-9BA1-3E47F31F346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9650933-A160-4095-A208-991B629BEE33}"/>
              </a:ext>
            </a:extLst>
          </p:cNvPr>
          <p:cNvSpPr>
            <a:spLocks noGrp="1"/>
          </p:cNvSpPr>
          <p:nvPr>
            <p:ph type="dt" sz="half" idx="10"/>
          </p:nvPr>
        </p:nvSpPr>
        <p:spPr/>
        <p:txBody>
          <a:bodyPr/>
          <a:lstStyle/>
          <a:p>
            <a:fld id="{09E4624A-35D2-644A-B00F-2F69D5171846}" type="datetimeFigureOut">
              <a:rPr lang="en-US" smtClean="0"/>
              <a:t>7/2/2022</a:t>
            </a:fld>
            <a:endParaRPr lang="en-US" dirty="0"/>
          </a:p>
        </p:txBody>
      </p:sp>
      <p:sp>
        <p:nvSpPr>
          <p:cNvPr id="4" name="Footer Placeholder 3">
            <a:extLst>
              <a:ext uri="{FF2B5EF4-FFF2-40B4-BE49-F238E27FC236}">
                <a16:creationId xmlns:a16="http://schemas.microsoft.com/office/drawing/2014/main" id="{08F50D6D-0215-4695-A632-42B6B49F71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42670B-9ABC-4983-9F2E-D928510F824C}"/>
              </a:ext>
            </a:extLst>
          </p:cNvPr>
          <p:cNvSpPr>
            <a:spLocks noGrp="1"/>
          </p:cNvSpPr>
          <p:nvPr>
            <p:ph type="sldNum" sz="quarter" idx="12"/>
          </p:nvPr>
        </p:nvSpPr>
        <p:spPr/>
        <p:txBody>
          <a:bodyPr/>
          <a:lstStyle/>
          <a:p>
            <a:fld id="{1F4580C9-6EBD-134E-9C7C-22BD9F8DE963}" type="slidenum">
              <a:rPr lang="en-US" smtClean="0"/>
              <a:t>‹#›</a:t>
            </a:fld>
            <a:endParaRPr lang="en-US" dirty="0"/>
          </a:p>
        </p:txBody>
      </p:sp>
    </p:spTree>
    <p:extLst>
      <p:ext uri="{BB962C8B-B14F-4D97-AF65-F5344CB8AC3E}">
        <p14:creationId xmlns:p14="http://schemas.microsoft.com/office/powerpoint/2010/main" val="283342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4624A-35D2-644A-B00F-2F69D5171846}" type="datetimeFigureOut">
              <a:rPr lang="en-US" smtClean="0"/>
              <a:t>7/2/2022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580C9-6EBD-134E-9C7C-22BD9F8DE963}" type="slidenum">
              <a:rPr lang="en-US" smtClean="0"/>
              <a:t>‹#›</a:t>
            </a:fld>
            <a:endParaRPr lang="en-US" dirty="0"/>
          </a:p>
        </p:txBody>
      </p:sp>
    </p:spTree>
    <p:extLst>
      <p:ext uri="{BB962C8B-B14F-4D97-AF65-F5344CB8AC3E}">
        <p14:creationId xmlns:p14="http://schemas.microsoft.com/office/powerpoint/2010/main" val="269662033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14" r:id="rId3"/>
    <p:sldLayoutId id="2147483715" r:id="rId4"/>
    <p:sldLayoutId id="2147483699" r:id="rId5"/>
    <p:sldLayoutId id="2147483703" r:id="rId6"/>
    <p:sldLayoutId id="2147483704" r:id="rId7"/>
    <p:sldLayoutId id="2147483701" r:id="rId8"/>
    <p:sldLayoutId id="2147483713" r:id="rId9"/>
    <p:sldLayoutId id="2147483705" r:id="rId10"/>
    <p:sldLayoutId id="2147483706" r:id="rId11"/>
    <p:sldLayoutId id="2147483709" r:id="rId12"/>
    <p:sldLayoutId id="2147483707" r:id="rId13"/>
    <p:sldLayoutId id="2147483708" r:id="rId14"/>
    <p:sldLayoutId id="2147483712" r:id="rId15"/>
    <p:sldLayoutId id="2147483702" r:id="rId16"/>
    <p:sldLayoutId id="214748371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cornerstone.lib.mnsu.edu/etds/810/"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A5E6-330D-F342-B552-55C210735E4D}"/>
              </a:ext>
            </a:extLst>
          </p:cNvPr>
          <p:cNvSpPr>
            <a:spLocks noGrp="1"/>
          </p:cNvSpPr>
          <p:nvPr>
            <p:ph type="ctrTitle"/>
          </p:nvPr>
        </p:nvSpPr>
        <p:spPr>
          <a:xfrm>
            <a:off x="680831" y="1409561"/>
            <a:ext cx="5505510" cy="1349547"/>
          </a:xfrm>
        </p:spPr>
        <p:txBody>
          <a:bodyPr>
            <a:normAutofit fontScale="90000"/>
          </a:bodyPr>
          <a:lstStyle/>
          <a:p>
            <a:r>
              <a:rPr lang="en-US" dirty="0"/>
              <a:t>Transgender Expression as Productive Disruption</a:t>
            </a:r>
          </a:p>
        </p:txBody>
      </p:sp>
      <p:sp>
        <p:nvSpPr>
          <p:cNvPr id="3" name="Subtitle 2">
            <a:extLst>
              <a:ext uri="{FF2B5EF4-FFF2-40B4-BE49-F238E27FC236}">
                <a16:creationId xmlns:a16="http://schemas.microsoft.com/office/drawing/2014/main" id="{9518627F-2213-F34E-AAAB-EB93B16C311C}"/>
              </a:ext>
            </a:extLst>
          </p:cNvPr>
          <p:cNvSpPr>
            <a:spLocks noGrp="1"/>
          </p:cNvSpPr>
          <p:nvPr>
            <p:ph type="subTitle" idx="1"/>
          </p:nvPr>
        </p:nvSpPr>
        <p:spPr>
          <a:xfrm>
            <a:off x="680831" y="2774514"/>
            <a:ext cx="5505510" cy="1513401"/>
          </a:xfrm>
        </p:spPr>
        <p:txBody>
          <a:bodyPr>
            <a:normAutofit/>
          </a:bodyPr>
          <a:lstStyle/>
          <a:p>
            <a:r>
              <a:rPr lang="en-US" dirty="0"/>
              <a:t>Dr. Helen Gremillion, Associate Professor</a:t>
            </a:r>
          </a:p>
          <a:p>
            <a:r>
              <a:rPr lang="en-US" sz="1600" dirty="0"/>
              <a:t>Te Manawa Reka, Curiosity Symposium</a:t>
            </a:r>
          </a:p>
          <a:p>
            <a:r>
              <a:rPr lang="en-US" sz="1600" dirty="0"/>
              <a:t>1 July 2022, Toi-Ohomai &amp; Te Pūkenga</a:t>
            </a:r>
          </a:p>
          <a:p>
            <a:r>
              <a:rPr lang="en-US" sz="1600" dirty="0"/>
              <a:t>Mokoia Campus, Rotorua</a:t>
            </a:r>
          </a:p>
          <a:p>
            <a:endParaRPr lang="en-US" dirty="0"/>
          </a:p>
        </p:txBody>
      </p:sp>
    </p:spTree>
    <p:extLst>
      <p:ext uri="{BB962C8B-B14F-4D97-AF65-F5344CB8AC3E}">
        <p14:creationId xmlns:p14="http://schemas.microsoft.com/office/powerpoint/2010/main" val="309120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A063-9EF5-4AAB-9ACE-34A6FA4CA9C8}"/>
              </a:ext>
            </a:extLst>
          </p:cNvPr>
          <p:cNvSpPr>
            <a:spLocks noGrp="1"/>
          </p:cNvSpPr>
          <p:nvPr>
            <p:ph type="title"/>
          </p:nvPr>
        </p:nvSpPr>
        <p:spPr>
          <a:xfrm>
            <a:off x="628650" y="365126"/>
            <a:ext cx="7886700" cy="407231"/>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DAC40BBE-C3D3-46B1-AC70-5C22B8CD1D43}"/>
              </a:ext>
            </a:extLst>
          </p:cNvPr>
          <p:cNvSpPr>
            <a:spLocks noGrp="1"/>
          </p:cNvSpPr>
          <p:nvPr>
            <p:ph idx="1"/>
          </p:nvPr>
        </p:nvSpPr>
        <p:spPr>
          <a:xfrm>
            <a:off x="628650" y="1251751"/>
            <a:ext cx="7886700" cy="4925212"/>
          </a:xfrm>
        </p:spPr>
        <p:txBody>
          <a:bodyPr>
            <a:normAutofit/>
          </a:bodyPr>
          <a:lstStyle/>
          <a:p>
            <a:r>
              <a:rPr lang="en-NZ" dirty="0"/>
              <a:t>As Lighty (2018, p. 9) notes (using the now-dated term ‘transsexual’): when feminist scholars adopted the sex/gender distinction, they: </a:t>
            </a:r>
          </a:p>
          <a:p>
            <a:pPr marL="625475" indent="0">
              <a:buNone/>
            </a:pPr>
            <a:r>
              <a:rPr lang="en-NZ" dirty="0"/>
              <a:t>often used it in the opposite manner than transsexuals had up until that point. Feminists argued for the artificiality of gender and immutability of sex, while transsexuals argued that their gender was innate, and their sex had to be changed to match their gender (Meyerowitz, 2002, p. 128). </a:t>
            </a:r>
          </a:p>
          <a:p>
            <a:endParaRPr lang="en-NZ" dirty="0"/>
          </a:p>
        </p:txBody>
      </p:sp>
    </p:spTree>
    <p:extLst>
      <p:ext uri="{BB962C8B-B14F-4D97-AF65-F5344CB8AC3E}">
        <p14:creationId xmlns:p14="http://schemas.microsoft.com/office/powerpoint/2010/main" val="225195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64C-9DB5-49BE-BF05-3B67639FF1E1}"/>
              </a:ext>
            </a:extLst>
          </p:cNvPr>
          <p:cNvSpPr>
            <a:spLocks noGrp="1"/>
          </p:cNvSpPr>
          <p:nvPr>
            <p:ph type="title"/>
          </p:nvPr>
        </p:nvSpPr>
        <p:spPr>
          <a:xfrm>
            <a:off x="628650" y="284086"/>
            <a:ext cx="7886700" cy="98469"/>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F90AFD10-A43F-4B1B-A9F2-EAAEB0129F9A}"/>
              </a:ext>
            </a:extLst>
          </p:cNvPr>
          <p:cNvSpPr>
            <a:spLocks noGrp="1"/>
          </p:cNvSpPr>
          <p:nvPr>
            <p:ph idx="1"/>
          </p:nvPr>
        </p:nvSpPr>
        <p:spPr>
          <a:xfrm>
            <a:off x="628650" y="447869"/>
            <a:ext cx="7886700" cy="6126047"/>
          </a:xfrm>
        </p:spPr>
        <p:txBody>
          <a:bodyPr>
            <a:normAutofit/>
          </a:bodyPr>
          <a:lstStyle/>
          <a:p>
            <a:r>
              <a:rPr lang="en-NZ" dirty="0"/>
              <a:t>In spite of their revolutionary thinking, I suggest that both Money and his colleagues, and early constructionist feminists, continued to reify sex and gender (as binary).  </a:t>
            </a:r>
          </a:p>
          <a:p>
            <a:r>
              <a:rPr lang="en-NZ" dirty="0"/>
              <a:t>Gender studies scholars forfeited ‘sex’ to the realm of untouchable (and dimorphic) nature, in an effort to show how ‘gender’ is, in contrast, constructed.  As a result, transphobia was (and is) supported in some quarters.  Arguably binary gender constructs were not sufficiently dismantled, either (in 1994, Lorber wrote that trans individuals “do not become a third gender.  They change genders” [pp. 17-18]).</a:t>
            </a:r>
          </a:p>
        </p:txBody>
      </p:sp>
    </p:spTree>
    <p:extLst>
      <p:ext uri="{BB962C8B-B14F-4D97-AF65-F5344CB8AC3E}">
        <p14:creationId xmlns:p14="http://schemas.microsoft.com/office/powerpoint/2010/main" val="33472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4437-8483-4DD9-A473-B3D2F7110881}"/>
              </a:ext>
            </a:extLst>
          </p:cNvPr>
          <p:cNvSpPr>
            <a:spLocks noGrp="1"/>
          </p:cNvSpPr>
          <p:nvPr>
            <p:ph type="title"/>
          </p:nvPr>
        </p:nvSpPr>
        <p:spPr>
          <a:xfrm>
            <a:off x="628650" y="365126"/>
            <a:ext cx="7886700" cy="478253"/>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2FCDE1C9-CF77-4F72-85C9-AF156EB5566D}"/>
              </a:ext>
            </a:extLst>
          </p:cNvPr>
          <p:cNvSpPr>
            <a:spLocks noGrp="1"/>
          </p:cNvSpPr>
          <p:nvPr>
            <p:ph idx="1"/>
          </p:nvPr>
        </p:nvSpPr>
        <p:spPr>
          <a:xfrm>
            <a:off x="628650" y="1251751"/>
            <a:ext cx="7886700" cy="4925212"/>
          </a:xfrm>
        </p:spPr>
        <p:txBody>
          <a:bodyPr>
            <a:normAutofit/>
          </a:bodyPr>
          <a:lstStyle/>
          <a:p>
            <a:r>
              <a:rPr lang="en-NZ" dirty="0"/>
              <a:t>As for Money and his colleagues: they explicitly framed gender in binary terms, as social influences constituting the identities of boy or girl, man or woman.  For them, when a person’s transgender identity called for a sex change, the change was understood as a ‘switch’ to an ‘opposite’ sex.</a:t>
            </a:r>
          </a:p>
          <a:p>
            <a:r>
              <a:rPr lang="en-NZ" dirty="0"/>
              <a:t>While some transgender experience does fit a binary mode, this mode is not applicable to all; and medicalised formulations that are binary, in particular, are supercharged with power relations. </a:t>
            </a:r>
          </a:p>
          <a:p>
            <a:endParaRPr lang="en-NZ" dirty="0"/>
          </a:p>
        </p:txBody>
      </p:sp>
    </p:spTree>
    <p:extLst>
      <p:ext uri="{BB962C8B-B14F-4D97-AF65-F5344CB8AC3E}">
        <p14:creationId xmlns:p14="http://schemas.microsoft.com/office/powerpoint/2010/main" val="302781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2886-0F12-4989-9E8E-F361AEDBFF7C}"/>
              </a:ext>
            </a:extLst>
          </p:cNvPr>
          <p:cNvSpPr>
            <a:spLocks noGrp="1"/>
          </p:cNvSpPr>
          <p:nvPr>
            <p:ph type="title"/>
          </p:nvPr>
        </p:nvSpPr>
        <p:spPr>
          <a:xfrm>
            <a:off x="628650" y="202857"/>
            <a:ext cx="7886700" cy="45719"/>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55418456-8ED6-40F5-B3D5-36B4A3644510}"/>
              </a:ext>
            </a:extLst>
          </p:cNvPr>
          <p:cNvSpPr>
            <a:spLocks noGrp="1"/>
          </p:cNvSpPr>
          <p:nvPr>
            <p:ph idx="1"/>
          </p:nvPr>
        </p:nvSpPr>
        <p:spPr>
          <a:xfrm>
            <a:off x="628650" y="437605"/>
            <a:ext cx="7886700" cy="6055269"/>
          </a:xfrm>
        </p:spPr>
        <p:txBody>
          <a:bodyPr>
            <a:noAutofit/>
          </a:bodyPr>
          <a:lstStyle/>
          <a:p>
            <a:r>
              <a:rPr lang="en-NZ" sz="2400" dirty="0"/>
              <a:t>Until very recently, and also still today to a significant extent, transgender individuals seeking body alteration are subject to the same binary thinking and pressures/policing (shuster, 2021) that, ironically, their own experiences have helped to destabilize over time.</a:t>
            </a:r>
          </a:p>
          <a:p>
            <a:r>
              <a:rPr lang="en-NZ" sz="2400" dirty="0"/>
              <a:t>For a long time, transgender requests for sex change were denied in the absence of consistent and strong desire to become the ‘opposite’ sex. </a:t>
            </a:r>
          </a:p>
          <a:p>
            <a:r>
              <a:rPr lang="en-NZ" sz="2400" dirty="0"/>
              <a:t>Consider too that clinical analysis about the ‘appropriateness’ of sex change often used to include determining whether heterosexual desire would be fulfilled thereby (use of normative sexual orientation as a way to ‘assess’ whether gender identity claims were ‘authentic’ – in keeping with hegemonic, binary sex/gender assumptions which conflate gender and sexuality).</a:t>
            </a:r>
          </a:p>
        </p:txBody>
      </p:sp>
    </p:spTree>
    <p:extLst>
      <p:ext uri="{BB962C8B-B14F-4D97-AF65-F5344CB8AC3E}">
        <p14:creationId xmlns:p14="http://schemas.microsoft.com/office/powerpoint/2010/main" val="25641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AFE7-E3D8-45BF-A320-EE8B2D75077D}"/>
              </a:ext>
            </a:extLst>
          </p:cNvPr>
          <p:cNvSpPr>
            <a:spLocks noGrp="1"/>
          </p:cNvSpPr>
          <p:nvPr>
            <p:ph type="title"/>
          </p:nvPr>
        </p:nvSpPr>
        <p:spPr>
          <a:xfrm>
            <a:off x="628650" y="365126"/>
            <a:ext cx="7886700" cy="315911"/>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CD9A5740-9E40-45D5-ADF2-99DB23BD422F}"/>
              </a:ext>
            </a:extLst>
          </p:cNvPr>
          <p:cNvSpPr>
            <a:spLocks noGrp="1"/>
          </p:cNvSpPr>
          <p:nvPr>
            <p:ph idx="1"/>
          </p:nvPr>
        </p:nvSpPr>
        <p:spPr>
          <a:xfrm>
            <a:off x="628650" y="1118586"/>
            <a:ext cx="7886700" cy="5058377"/>
          </a:xfrm>
        </p:spPr>
        <p:txBody>
          <a:bodyPr>
            <a:normAutofit/>
          </a:bodyPr>
          <a:lstStyle/>
          <a:p>
            <a:r>
              <a:rPr lang="en-NZ" dirty="0"/>
              <a:t>However, more recent practice within transgender medicine – and also more recent gender studies theorizing – come closer to disrupting gender binaries in ways that meet and support a wider range of transgender expression.</a:t>
            </a:r>
          </a:p>
          <a:p>
            <a:r>
              <a:rPr lang="en-NZ" dirty="0"/>
              <a:t>These shifts are urgently needed at a time of greater transgender visibility and political/social backlash seeking to reinstate binary sex and gender norms.</a:t>
            </a:r>
          </a:p>
        </p:txBody>
      </p:sp>
    </p:spTree>
    <p:extLst>
      <p:ext uri="{BB962C8B-B14F-4D97-AF65-F5344CB8AC3E}">
        <p14:creationId xmlns:p14="http://schemas.microsoft.com/office/powerpoint/2010/main" val="5173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ECBD-D09A-4CCB-9D00-B191D342AA30}"/>
              </a:ext>
            </a:extLst>
          </p:cNvPr>
          <p:cNvSpPr>
            <a:spLocks noGrp="1"/>
          </p:cNvSpPr>
          <p:nvPr>
            <p:ph type="title"/>
          </p:nvPr>
        </p:nvSpPr>
        <p:spPr>
          <a:xfrm>
            <a:off x="628650" y="365126"/>
            <a:ext cx="7886700" cy="315911"/>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4C26FD48-5010-46E5-9A65-A9D9945318D7}"/>
              </a:ext>
            </a:extLst>
          </p:cNvPr>
          <p:cNvSpPr>
            <a:spLocks noGrp="1"/>
          </p:cNvSpPr>
          <p:nvPr>
            <p:ph idx="1"/>
          </p:nvPr>
        </p:nvSpPr>
        <p:spPr>
          <a:xfrm>
            <a:off x="628650" y="1216241"/>
            <a:ext cx="7886700" cy="4960722"/>
          </a:xfrm>
        </p:spPr>
        <p:txBody>
          <a:bodyPr/>
          <a:lstStyle/>
          <a:p>
            <a:r>
              <a:rPr lang="en-NZ" dirty="0"/>
              <a:t>In spite of the experience my teenager Alex had in the clinic, increasingly transgender medicine does affirm that there is no one ‘right way’ to be trans (Alex is now on T, FYI)…</a:t>
            </a:r>
          </a:p>
          <a:p>
            <a:r>
              <a:rPr lang="en-NZ" dirty="0"/>
              <a:t>There is also increasing understanding that a person’s gender expression (e.g. dress, pronouns) might not fit a normative picture of what is desired physically – which can itself be a range of possibilities (e.g. through the micro-dosing of hormones).  </a:t>
            </a:r>
          </a:p>
        </p:txBody>
      </p:sp>
    </p:spTree>
    <p:extLst>
      <p:ext uri="{BB962C8B-B14F-4D97-AF65-F5344CB8AC3E}">
        <p14:creationId xmlns:p14="http://schemas.microsoft.com/office/powerpoint/2010/main" val="251467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F375-4D5F-4800-8885-4870E16CF25A}"/>
              </a:ext>
            </a:extLst>
          </p:cNvPr>
          <p:cNvSpPr>
            <a:spLocks noGrp="1"/>
          </p:cNvSpPr>
          <p:nvPr>
            <p:ph type="title"/>
          </p:nvPr>
        </p:nvSpPr>
        <p:spPr>
          <a:xfrm>
            <a:off x="628650" y="365126"/>
            <a:ext cx="7886700" cy="315911"/>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9AA5CE42-A5FF-475D-8F9B-F7FE3E101C9C}"/>
              </a:ext>
            </a:extLst>
          </p:cNvPr>
          <p:cNvSpPr>
            <a:spLocks noGrp="1"/>
          </p:cNvSpPr>
          <p:nvPr>
            <p:ph idx="1"/>
          </p:nvPr>
        </p:nvSpPr>
        <p:spPr>
          <a:xfrm>
            <a:off x="628650" y="1138335"/>
            <a:ext cx="7886700" cy="5038628"/>
          </a:xfrm>
        </p:spPr>
        <p:txBody>
          <a:bodyPr>
            <a:normAutofit/>
          </a:bodyPr>
          <a:lstStyle/>
          <a:p>
            <a:r>
              <a:rPr lang="en-NZ" dirty="0"/>
              <a:t>Also, it is no longer the case that ‘true’ or ‘complete’ sex change is understood in black and white terms, with genital transformation as the ‘gold standard’ (i.e., as applicable to every </a:t>
            </a:r>
            <a:r>
              <a:rPr lang="en-NZ"/>
              <a:t>transgender person) (</a:t>
            </a:r>
            <a:r>
              <a:rPr lang="en-NZ" dirty="0"/>
              <a:t>Plemons, 2017).</a:t>
            </a:r>
          </a:p>
          <a:p>
            <a:r>
              <a:rPr lang="en-NZ" dirty="0"/>
              <a:t>More and more, gender identity change is not only about particular forms of embodiment, but also about how one is perceived and wishes to be perceived.  As many feminist theorists have argued for quite some time, gender is – for everyone – fundamentally a social construct.</a:t>
            </a:r>
          </a:p>
          <a:p>
            <a:endParaRPr lang="en-NZ" dirty="0"/>
          </a:p>
        </p:txBody>
      </p:sp>
    </p:spTree>
    <p:extLst>
      <p:ext uri="{BB962C8B-B14F-4D97-AF65-F5344CB8AC3E}">
        <p14:creationId xmlns:p14="http://schemas.microsoft.com/office/powerpoint/2010/main" val="36028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B6DA-24A0-4866-9B77-985DD987EB4E}"/>
              </a:ext>
            </a:extLst>
          </p:cNvPr>
          <p:cNvSpPr>
            <a:spLocks noGrp="1"/>
          </p:cNvSpPr>
          <p:nvPr>
            <p:ph type="title"/>
          </p:nvPr>
        </p:nvSpPr>
        <p:spPr>
          <a:xfrm>
            <a:off x="628650" y="365126"/>
            <a:ext cx="7886700" cy="315911"/>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F91A5FC9-8E1E-4DEB-9AED-6CA568EA85B2}"/>
              </a:ext>
            </a:extLst>
          </p:cNvPr>
          <p:cNvSpPr>
            <a:spLocks noGrp="1"/>
          </p:cNvSpPr>
          <p:nvPr>
            <p:ph idx="1"/>
          </p:nvPr>
        </p:nvSpPr>
        <p:spPr>
          <a:xfrm>
            <a:off x="628650" y="949911"/>
            <a:ext cx="7886700" cy="5227052"/>
          </a:xfrm>
        </p:spPr>
        <p:txBody>
          <a:bodyPr>
            <a:normAutofit/>
          </a:bodyPr>
          <a:lstStyle/>
          <a:p>
            <a:r>
              <a:rPr lang="en-NZ" dirty="0"/>
              <a:t>Transgender and intersexual experience, and activism, have helped facilitate a gradual appreciation that gender construction applies to the physical body as well.</a:t>
            </a:r>
          </a:p>
          <a:p>
            <a:r>
              <a:rPr lang="en-NZ" dirty="0"/>
              <a:t>A number of gender studies scholars today challenge the sex/gender distinction (Butler, 2004; Fausto-Sterling 2000). These scholars consider that sexual dimorphism excludes a range of human bodies, including bodies for which medical intervention is not taking place; and is itself shaped by socially hegemonic, binary gender concepts.</a:t>
            </a:r>
          </a:p>
        </p:txBody>
      </p:sp>
    </p:spTree>
    <p:extLst>
      <p:ext uri="{BB962C8B-B14F-4D97-AF65-F5344CB8AC3E}">
        <p14:creationId xmlns:p14="http://schemas.microsoft.com/office/powerpoint/2010/main" val="2896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65CE-96AE-485D-B589-176230060199}"/>
              </a:ext>
            </a:extLst>
          </p:cNvPr>
          <p:cNvSpPr>
            <a:spLocks noGrp="1"/>
          </p:cNvSpPr>
          <p:nvPr>
            <p:ph type="title"/>
          </p:nvPr>
        </p:nvSpPr>
        <p:spPr>
          <a:xfrm>
            <a:off x="628650" y="365127"/>
            <a:ext cx="7886700" cy="45719"/>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890716DC-BB91-438A-89ED-F1ED1CD1BBD7}"/>
              </a:ext>
            </a:extLst>
          </p:cNvPr>
          <p:cNvSpPr>
            <a:spLocks noGrp="1"/>
          </p:cNvSpPr>
          <p:nvPr>
            <p:ph idx="1"/>
          </p:nvPr>
        </p:nvSpPr>
        <p:spPr>
          <a:xfrm>
            <a:off x="628650" y="680200"/>
            <a:ext cx="7886700" cy="5496763"/>
          </a:xfrm>
        </p:spPr>
        <p:txBody>
          <a:bodyPr>
            <a:normAutofit/>
          </a:bodyPr>
          <a:lstStyle/>
          <a:p>
            <a:r>
              <a:rPr lang="en-NZ" dirty="0"/>
              <a:t>As I learned early on in my experience as Alex’s parent, the notion of gender ‘transition’ applies aptly to a person’s receiving (social) context.  How can we all ‘transition’ our understanding, perception and embrace of a range of genders?</a:t>
            </a:r>
          </a:p>
          <a:p>
            <a:r>
              <a:rPr lang="en-NZ" dirty="0"/>
              <a:t>It is past time for us to stop asking transgender people to carry the burden of proving or justifying anything about gender – while cis(normatively)-gendered folks proceed largely unquestioned with their own gendered performances, convictions, and body modifications.</a:t>
            </a:r>
          </a:p>
          <a:p>
            <a:endParaRPr lang="en-NZ" dirty="0"/>
          </a:p>
        </p:txBody>
      </p:sp>
    </p:spTree>
    <p:extLst>
      <p:ext uri="{BB962C8B-B14F-4D97-AF65-F5344CB8AC3E}">
        <p14:creationId xmlns:p14="http://schemas.microsoft.com/office/powerpoint/2010/main" val="34048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6790-0BBE-4078-925C-5E7574FD36D1}"/>
              </a:ext>
            </a:extLst>
          </p:cNvPr>
          <p:cNvSpPr>
            <a:spLocks noGrp="1"/>
          </p:cNvSpPr>
          <p:nvPr>
            <p:ph type="title"/>
          </p:nvPr>
        </p:nvSpPr>
        <p:spPr/>
        <p:txBody>
          <a:bodyPr/>
          <a:lstStyle/>
          <a:p>
            <a:r>
              <a:rPr lang="en-NZ" dirty="0"/>
              <a:t>References</a:t>
            </a:r>
          </a:p>
        </p:txBody>
      </p:sp>
      <p:sp>
        <p:nvSpPr>
          <p:cNvPr id="3" name="Content Placeholder 2">
            <a:extLst>
              <a:ext uri="{FF2B5EF4-FFF2-40B4-BE49-F238E27FC236}">
                <a16:creationId xmlns:a16="http://schemas.microsoft.com/office/drawing/2014/main" id="{FC33C3FB-7434-493E-BEC8-6489A7225D37}"/>
              </a:ext>
            </a:extLst>
          </p:cNvPr>
          <p:cNvSpPr>
            <a:spLocks noGrp="1"/>
          </p:cNvSpPr>
          <p:nvPr>
            <p:ph idx="1"/>
          </p:nvPr>
        </p:nvSpPr>
        <p:spPr>
          <a:xfrm>
            <a:off x="602017" y="1541539"/>
            <a:ext cx="7886700" cy="4351338"/>
          </a:xfrm>
        </p:spPr>
        <p:txBody>
          <a:bodyPr>
            <a:normAutofit/>
          </a:bodyPr>
          <a:lstStyle/>
          <a:p>
            <a:pPr marL="447675" indent="-447675">
              <a:buNone/>
            </a:pPr>
            <a:r>
              <a:rPr lang="en-NZ" sz="1600" dirty="0"/>
              <a:t>Beauvoir, S. (2011/1949). </a:t>
            </a:r>
            <a:r>
              <a:rPr lang="en-NZ" sz="1600" i="1" dirty="0"/>
              <a:t>The Second Sex</a:t>
            </a:r>
            <a:r>
              <a:rPr lang="en-NZ" sz="1600" dirty="0"/>
              <a:t>. C. Borde &amp; S. Malovany, Trans. Vintage.</a:t>
            </a:r>
          </a:p>
          <a:p>
            <a:pPr marL="447675" indent="-447675">
              <a:buNone/>
            </a:pPr>
            <a:r>
              <a:rPr lang="en-NZ" sz="1600" dirty="0"/>
              <a:t>Butler, J. (2004). </a:t>
            </a:r>
            <a:r>
              <a:rPr lang="en-NZ" sz="1600" i="1" dirty="0"/>
              <a:t>Undoing Gender</a:t>
            </a:r>
            <a:r>
              <a:rPr lang="en-NZ" sz="1600" dirty="0"/>
              <a:t>. Routledge.</a:t>
            </a:r>
          </a:p>
          <a:p>
            <a:pPr marL="447675" indent="-447675">
              <a:buNone/>
            </a:pPr>
            <a:r>
              <a:rPr lang="en-NZ" sz="1600" dirty="0"/>
              <a:t>Butler, J, (1990). </a:t>
            </a:r>
            <a:r>
              <a:rPr lang="en-NZ" sz="1600" i="1" dirty="0"/>
              <a:t>Gender Trouble.  Routledge.</a:t>
            </a:r>
          </a:p>
          <a:p>
            <a:pPr marL="447675" indent="-447675">
              <a:buNone/>
            </a:pPr>
            <a:r>
              <a:rPr lang="en-NZ" sz="1600" dirty="0"/>
              <a:t>Fausto-Sterling, A. (2000). </a:t>
            </a:r>
            <a:r>
              <a:rPr lang="en-NZ" sz="1600" i="1" dirty="0"/>
              <a:t>Sexing the Body</a:t>
            </a:r>
            <a:r>
              <a:rPr lang="en-NZ" sz="1600" dirty="0"/>
              <a:t>. Basic Books.</a:t>
            </a:r>
          </a:p>
          <a:p>
            <a:pPr marL="447675" indent="-447675">
              <a:buNone/>
            </a:pPr>
            <a:r>
              <a:rPr lang="en-NZ" sz="1600" dirty="0"/>
              <a:t>Lighty, K. (2018). The sex/gender distinction in contemporary gender and women’s studies introductory textbooks [Master’s thesis, Minnesota State University, Mankato]. </a:t>
            </a:r>
            <a:r>
              <a:rPr lang="en-NZ" sz="1600" dirty="0">
                <a:hlinkClick r:id="rId2"/>
              </a:rPr>
              <a:t>https://cornerstone.lib.mnsu.edu/etds/810/</a:t>
            </a:r>
            <a:endParaRPr lang="en-NZ" sz="1600" dirty="0"/>
          </a:p>
          <a:p>
            <a:pPr marL="447675" indent="-447675">
              <a:buNone/>
            </a:pPr>
            <a:r>
              <a:rPr lang="en-NZ" sz="1600" dirty="0"/>
              <a:t>Lorber, J. (1994). </a:t>
            </a:r>
            <a:r>
              <a:rPr lang="en-NZ" sz="1600" i="1" dirty="0"/>
              <a:t>Paradoxes of Gender. </a:t>
            </a:r>
            <a:r>
              <a:rPr lang="en-NZ" sz="1600" dirty="0"/>
              <a:t>Yale University Press.</a:t>
            </a:r>
          </a:p>
          <a:p>
            <a:pPr marL="447675" indent="-447675">
              <a:buNone/>
            </a:pPr>
            <a:r>
              <a:rPr lang="en-NZ" sz="1600" dirty="0"/>
              <a:t>Meyerowitz, J. (2002). </a:t>
            </a:r>
            <a:r>
              <a:rPr lang="en-NZ" sz="1600" i="1" dirty="0"/>
              <a:t>How sex changed: A history of transsexuality in the United States</a:t>
            </a:r>
            <a:r>
              <a:rPr lang="en-NZ" sz="1600" dirty="0"/>
              <a:t>. Harvard University Press.</a:t>
            </a:r>
          </a:p>
          <a:p>
            <a:pPr marL="447675" indent="-447675">
              <a:buNone/>
            </a:pPr>
            <a:r>
              <a:rPr lang="en-NZ" sz="1600" dirty="0"/>
              <a:t>Plemons, E. (2017). </a:t>
            </a:r>
            <a:r>
              <a:rPr lang="en-NZ" sz="1600" i="1" dirty="0"/>
              <a:t>The look of a woman: Facial feminisation surgery and the aims of trans-medicine. </a:t>
            </a:r>
            <a:r>
              <a:rPr lang="en-NZ" sz="1600" dirty="0"/>
              <a:t>Duke University Press.</a:t>
            </a:r>
          </a:p>
          <a:p>
            <a:pPr marL="447675" indent="-447675">
              <a:buNone/>
            </a:pPr>
            <a:r>
              <a:rPr lang="en-NZ" sz="1600" dirty="0"/>
              <a:t>shuster, s. (2021). </a:t>
            </a:r>
            <a:r>
              <a:rPr lang="en-NZ" sz="1600" i="1" dirty="0"/>
              <a:t>Trans medicine: The emergence and practice of treating gender</a:t>
            </a:r>
            <a:r>
              <a:rPr lang="en-NZ" sz="1600" dirty="0"/>
              <a:t>. New York University Press.</a:t>
            </a:r>
          </a:p>
          <a:p>
            <a:pPr marL="447675" indent="-447675">
              <a:buNone/>
            </a:pPr>
            <a:endParaRPr lang="en-NZ" sz="1600" dirty="0"/>
          </a:p>
        </p:txBody>
      </p:sp>
    </p:spTree>
    <p:extLst>
      <p:ext uri="{BB962C8B-B14F-4D97-AF65-F5344CB8AC3E}">
        <p14:creationId xmlns:p14="http://schemas.microsoft.com/office/powerpoint/2010/main" val="221320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82E5-3180-455B-B5E0-A835147B8D62}"/>
              </a:ext>
            </a:extLst>
          </p:cNvPr>
          <p:cNvSpPr>
            <a:spLocks noGrp="1"/>
          </p:cNvSpPr>
          <p:nvPr>
            <p:ph type="title"/>
          </p:nvPr>
        </p:nvSpPr>
        <p:spPr>
          <a:xfrm>
            <a:off x="628650" y="365126"/>
            <a:ext cx="7886700" cy="149779"/>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D78F675F-07C2-47D1-97D3-9C8787693049}"/>
              </a:ext>
            </a:extLst>
          </p:cNvPr>
          <p:cNvSpPr>
            <a:spLocks noGrp="1"/>
          </p:cNvSpPr>
          <p:nvPr>
            <p:ph idx="1"/>
          </p:nvPr>
        </p:nvSpPr>
        <p:spPr>
          <a:xfrm>
            <a:off x="628650" y="662473"/>
            <a:ext cx="7886700" cy="5514490"/>
          </a:xfrm>
        </p:spPr>
        <p:txBody>
          <a:bodyPr/>
          <a:lstStyle/>
          <a:p>
            <a:r>
              <a:rPr lang="en-NZ" dirty="0"/>
              <a:t>When my teenager Alex was 14, his dad and I attended his first meeting at an Auckland gender clinic. We were there to discuss his emerging identity as non-binary (a transgender category: neither boy nor girl. Alex, now 16, currently identifies as transmasculine).</a:t>
            </a:r>
          </a:p>
          <a:p>
            <a:r>
              <a:rPr lang="en-NZ" dirty="0"/>
              <a:t>Alex, who was assigned female at birth, explained his long-standing desire/need for top surgery.  He also expressed uncertainty, at that time, about going on testosterone (or ‘T’).  He was sure he wanted most of T’s effects, but at that point he was not sure about all of its effects.</a:t>
            </a:r>
          </a:p>
          <a:p>
            <a:endParaRPr lang="en-NZ" dirty="0"/>
          </a:p>
        </p:txBody>
      </p:sp>
    </p:spTree>
    <p:extLst>
      <p:ext uri="{BB962C8B-B14F-4D97-AF65-F5344CB8AC3E}">
        <p14:creationId xmlns:p14="http://schemas.microsoft.com/office/powerpoint/2010/main" val="33877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2D0E-6B1A-4FF0-97AF-FF935CAAB0AD}"/>
              </a:ext>
            </a:extLst>
          </p:cNvPr>
          <p:cNvSpPr>
            <a:spLocks noGrp="1"/>
          </p:cNvSpPr>
          <p:nvPr>
            <p:ph type="title"/>
          </p:nvPr>
        </p:nvSpPr>
        <p:spPr>
          <a:xfrm>
            <a:off x="628650" y="365127"/>
            <a:ext cx="7886700" cy="176412"/>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5F739C17-08B0-4C1B-A571-A729631F34FF}"/>
              </a:ext>
            </a:extLst>
          </p:cNvPr>
          <p:cNvSpPr>
            <a:spLocks noGrp="1"/>
          </p:cNvSpPr>
          <p:nvPr>
            <p:ph idx="1"/>
          </p:nvPr>
        </p:nvSpPr>
        <p:spPr>
          <a:xfrm>
            <a:off x="628650" y="905522"/>
            <a:ext cx="7886700" cy="5271441"/>
          </a:xfrm>
        </p:spPr>
        <p:txBody>
          <a:bodyPr>
            <a:normAutofit/>
          </a:bodyPr>
          <a:lstStyle/>
          <a:p>
            <a:r>
              <a:rPr lang="en-NZ" dirty="0"/>
              <a:t>To our surprise as parents, when Alex left the room for a health check with the doctor, the nurse immediately said to us that Alex’s uncertainty was a ‘worry’.  She said maybe Alex’s views would mature over time, and he would move from ‘they/he’ pronouns to just ‘he’ pronouns.</a:t>
            </a:r>
          </a:p>
          <a:p>
            <a:r>
              <a:rPr lang="en-NZ" dirty="0"/>
              <a:t>We questioned why Alex’s open exploration of his needs, and any gender ‘ambiguity’, was seen as problematic.  After all, the clinic had provided literature to us assuring that there is no one ‘right way’ to be transgender. </a:t>
            </a:r>
          </a:p>
        </p:txBody>
      </p:sp>
    </p:spTree>
    <p:extLst>
      <p:ext uri="{BB962C8B-B14F-4D97-AF65-F5344CB8AC3E}">
        <p14:creationId xmlns:p14="http://schemas.microsoft.com/office/powerpoint/2010/main" val="30953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0691-5CEF-4214-BC60-A70504047C5E}"/>
              </a:ext>
            </a:extLst>
          </p:cNvPr>
          <p:cNvSpPr>
            <a:spLocks noGrp="1"/>
          </p:cNvSpPr>
          <p:nvPr>
            <p:ph type="title"/>
          </p:nvPr>
        </p:nvSpPr>
        <p:spPr>
          <a:xfrm>
            <a:off x="628650" y="365126"/>
            <a:ext cx="7886700" cy="149779"/>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9FD2974F-28B4-4809-A0B7-0196A21E5DA9}"/>
              </a:ext>
            </a:extLst>
          </p:cNvPr>
          <p:cNvSpPr>
            <a:spLocks noGrp="1"/>
          </p:cNvSpPr>
          <p:nvPr>
            <p:ph idx="1"/>
          </p:nvPr>
        </p:nvSpPr>
        <p:spPr>
          <a:xfrm>
            <a:off x="628650" y="798990"/>
            <a:ext cx="7886700" cy="5377973"/>
          </a:xfrm>
        </p:spPr>
        <p:txBody>
          <a:bodyPr>
            <a:normAutofit lnSpcReduction="10000"/>
          </a:bodyPr>
          <a:lstStyle/>
          <a:p>
            <a:r>
              <a:rPr lang="en-NZ" dirty="0"/>
              <a:t>Three months later at the clinic, Alex asserted that, after much thought and research, he had decided T was right for him.</a:t>
            </a:r>
          </a:p>
          <a:p>
            <a:r>
              <a:rPr lang="en-NZ" dirty="0"/>
              <a:t>What followed was a barrage of sceptical questioning about what had changed ‘so fast’, and about areas of Alex’s life that still appeared ‘insufficiently’ masculine.</a:t>
            </a:r>
          </a:p>
          <a:p>
            <a:r>
              <a:rPr lang="en-NZ" dirty="0"/>
              <a:t>It has taken us some time to recover as a family, and my partner and I have had to assert strong advocacy for our very thoughtful and sincere teenager.  And Alex and his dad </a:t>
            </a:r>
            <a:r>
              <a:rPr lang="en-NZ"/>
              <a:t>and I know </a:t>
            </a:r>
            <a:r>
              <a:rPr lang="en-NZ" dirty="0"/>
              <a:t>that, relatively speaking, Alex has it easy (as a middle-class Pākehā transgender person in Auckland).</a:t>
            </a:r>
          </a:p>
        </p:txBody>
      </p:sp>
    </p:spTree>
    <p:extLst>
      <p:ext uri="{BB962C8B-B14F-4D97-AF65-F5344CB8AC3E}">
        <p14:creationId xmlns:p14="http://schemas.microsoft.com/office/powerpoint/2010/main" val="18181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785F-F8F1-4B46-BD3C-0693EB5D84E1}"/>
              </a:ext>
            </a:extLst>
          </p:cNvPr>
          <p:cNvSpPr>
            <a:spLocks noGrp="1"/>
          </p:cNvSpPr>
          <p:nvPr>
            <p:ph type="title"/>
          </p:nvPr>
        </p:nvSpPr>
        <p:spPr>
          <a:xfrm>
            <a:off x="628650" y="365126"/>
            <a:ext cx="7886700" cy="478253"/>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A7CB896B-37D9-4255-9EE9-D70C0C5F79A0}"/>
              </a:ext>
            </a:extLst>
          </p:cNvPr>
          <p:cNvSpPr>
            <a:spLocks noGrp="1"/>
          </p:cNvSpPr>
          <p:nvPr>
            <p:ph idx="1"/>
          </p:nvPr>
        </p:nvSpPr>
        <p:spPr>
          <a:xfrm>
            <a:off x="628650" y="1260629"/>
            <a:ext cx="7886700" cy="4916334"/>
          </a:xfrm>
        </p:spPr>
        <p:txBody>
          <a:bodyPr>
            <a:normAutofit/>
          </a:bodyPr>
          <a:lstStyle/>
          <a:p>
            <a:r>
              <a:rPr lang="en-NZ" dirty="0"/>
              <a:t>People who are transgender have always challenged binary assumptions about gender: the idea that there are two genders only – man and woman, rooted in biological differences between male and female bodies.</a:t>
            </a:r>
          </a:p>
          <a:p>
            <a:r>
              <a:rPr lang="en-NZ" dirty="0"/>
              <a:t>In my work over time as a Gender Studies scholar, and now as Alex’s mum, I am keenly aware of the ‘productive disruption’ transgender experiences present to sex/gender systems.</a:t>
            </a:r>
          </a:p>
        </p:txBody>
      </p:sp>
    </p:spTree>
    <p:extLst>
      <p:ext uri="{BB962C8B-B14F-4D97-AF65-F5344CB8AC3E}">
        <p14:creationId xmlns:p14="http://schemas.microsoft.com/office/powerpoint/2010/main" val="6649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7D08-DE83-4796-8BF1-6F5A1752B75E}"/>
              </a:ext>
            </a:extLst>
          </p:cNvPr>
          <p:cNvSpPr>
            <a:spLocks noGrp="1"/>
          </p:cNvSpPr>
          <p:nvPr>
            <p:ph type="title"/>
          </p:nvPr>
        </p:nvSpPr>
        <p:spPr>
          <a:xfrm>
            <a:off x="628650" y="365127"/>
            <a:ext cx="7886700" cy="655806"/>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4E54BA06-D9EB-4133-B6D5-EE7D39FAF746}"/>
              </a:ext>
            </a:extLst>
          </p:cNvPr>
          <p:cNvSpPr>
            <a:spLocks noGrp="1"/>
          </p:cNvSpPr>
          <p:nvPr>
            <p:ph idx="1"/>
          </p:nvPr>
        </p:nvSpPr>
        <p:spPr>
          <a:xfrm>
            <a:off x="628650" y="1340528"/>
            <a:ext cx="7886700" cy="4836435"/>
          </a:xfrm>
        </p:spPr>
        <p:txBody>
          <a:bodyPr>
            <a:normAutofit lnSpcReduction="10000"/>
          </a:bodyPr>
          <a:lstStyle/>
          <a:p>
            <a:r>
              <a:rPr lang="en-NZ" dirty="0"/>
              <a:t>Since the mid twentieth century, feminist and gender studies scholarship has worked to disrupt long-standing assumptions that gender is a binary category (Butler, 2004; 1990).</a:t>
            </a:r>
          </a:p>
          <a:p>
            <a:r>
              <a:rPr lang="en-NZ" dirty="0"/>
              <a:t>Underlying this scholarship is a distinction drawn, particularly in earlier feminist work, between sex and gender. </a:t>
            </a:r>
          </a:p>
          <a:p>
            <a:r>
              <a:rPr lang="en-NZ" dirty="0"/>
              <a:t>The thinking goes: if sexed bodies and sexual difference are rooted in nature, gender is a social and cultural phenomenon, changeable and variable across cultures and contexts (Lighty, 2018; Lorber, 1994).</a:t>
            </a:r>
          </a:p>
        </p:txBody>
      </p:sp>
    </p:spTree>
    <p:extLst>
      <p:ext uri="{BB962C8B-B14F-4D97-AF65-F5344CB8AC3E}">
        <p14:creationId xmlns:p14="http://schemas.microsoft.com/office/powerpoint/2010/main" val="27201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3C47-D0CF-42D6-89DF-674616581923}"/>
              </a:ext>
            </a:extLst>
          </p:cNvPr>
          <p:cNvSpPr>
            <a:spLocks noGrp="1"/>
          </p:cNvSpPr>
          <p:nvPr>
            <p:ph type="title"/>
          </p:nvPr>
        </p:nvSpPr>
        <p:spPr>
          <a:xfrm>
            <a:off x="628650" y="365127"/>
            <a:ext cx="7886700" cy="540396"/>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C681417C-BEA5-4713-8F39-66ED7C15CA6D}"/>
              </a:ext>
            </a:extLst>
          </p:cNvPr>
          <p:cNvSpPr>
            <a:spLocks noGrp="1"/>
          </p:cNvSpPr>
          <p:nvPr>
            <p:ph idx="1"/>
          </p:nvPr>
        </p:nvSpPr>
        <p:spPr>
          <a:xfrm>
            <a:off x="628650" y="1189608"/>
            <a:ext cx="7886700" cy="4987355"/>
          </a:xfrm>
        </p:spPr>
        <p:txBody>
          <a:bodyPr/>
          <a:lstStyle/>
          <a:p>
            <a:r>
              <a:rPr lang="en-NZ" dirty="0"/>
              <a:t>As Simone de Beauvoir (2011/1949) famously declared: “one is not born, but rather becomes, woman” (p. 330). [also man].</a:t>
            </a:r>
          </a:p>
          <a:p>
            <a:r>
              <a:rPr lang="en-NZ" dirty="0"/>
              <a:t>Further, abundant anthropological evidence demonstrates that there are more than two categories and experiences of gender (e.g. ‘third gender’ categories).</a:t>
            </a:r>
          </a:p>
          <a:p>
            <a:r>
              <a:rPr lang="en-NZ" dirty="0"/>
              <a:t>In sum, the view here is that while sex is naturally dimorphic, gender is socially constructed and multifarious.</a:t>
            </a:r>
          </a:p>
        </p:txBody>
      </p:sp>
    </p:spTree>
    <p:extLst>
      <p:ext uri="{BB962C8B-B14F-4D97-AF65-F5344CB8AC3E}">
        <p14:creationId xmlns:p14="http://schemas.microsoft.com/office/powerpoint/2010/main" val="7390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48F6-A5D5-40E9-B482-9CDD86E0C0BF}"/>
              </a:ext>
            </a:extLst>
          </p:cNvPr>
          <p:cNvSpPr>
            <a:spLocks noGrp="1"/>
          </p:cNvSpPr>
          <p:nvPr>
            <p:ph type="title"/>
          </p:nvPr>
        </p:nvSpPr>
        <p:spPr>
          <a:xfrm>
            <a:off x="628650" y="365127"/>
            <a:ext cx="7886700" cy="540396"/>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476E551A-F888-4188-A924-4B946E83135C}"/>
              </a:ext>
            </a:extLst>
          </p:cNvPr>
          <p:cNvSpPr>
            <a:spLocks noGrp="1"/>
          </p:cNvSpPr>
          <p:nvPr>
            <p:ph idx="1"/>
          </p:nvPr>
        </p:nvSpPr>
        <p:spPr>
          <a:xfrm>
            <a:off x="628650" y="1207363"/>
            <a:ext cx="7886700" cy="4969600"/>
          </a:xfrm>
        </p:spPr>
        <p:txBody>
          <a:bodyPr>
            <a:normAutofit/>
          </a:bodyPr>
          <a:lstStyle/>
          <a:p>
            <a:r>
              <a:rPr lang="en-NZ" dirty="0"/>
              <a:t>However, there is a largely unacknowledged ‘pre-history’ of the sex/gender distinction, with very different implications for understanding sex and gender. Here’s where transgender experience, and responses to it, come in.</a:t>
            </a:r>
          </a:p>
          <a:p>
            <a:r>
              <a:rPr lang="en-NZ" dirty="0"/>
              <a:t>In the 1950s, sexologists and psychologists, and in particular John Money, actually first created the sex/gender distinction – through their work with transgender individuals and with the phenomenon of intersexuality (Lighty, 2018; Meyerowitz, 2002).</a:t>
            </a:r>
          </a:p>
        </p:txBody>
      </p:sp>
    </p:spTree>
    <p:extLst>
      <p:ext uri="{BB962C8B-B14F-4D97-AF65-F5344CB8AC3E}">
        <p14:creationId xmlns:p14="http://schemas.microsoft.com/office/powerpoint/2010/main" val="95295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9FA7-499B-4C61-8CFD-890C5C396547}"/>
              </a:ext>
            </a:extLst>
          </p:cNvPr>
          <p:cNvSpPr>
            <a:spLocks noGrp="1"/>
          </p:cNvSpPr>
          <p:nvPr>
            <p:ph type="title"/>
          </p:nvPr>
        </p:nvSpPr>
        <p:spPr>
          <a:xfrm>
            <a:off x="628650" y="365126"/>
            <a:ext cx="7886700" cy="469375"/>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E661537B-9613-4D9B-BF9D-4F2E61CFFE9F}"/>
              </a:ext>
            </a:extLst>
          </p:cNvPr>
          <p:cNvSpPr>
            <a:spLocks noGrp="1"/>
          </p:cNvSpPr>
          <p:nvPr>
            <p:ph idx="1"/>
          </p:nvPr>
        </p:nvSpPr>
        <p:spPr>
          <a:xfrm>
            <a:off x="628650" y="1180730"/>
            <a:ext cx="7886700" cy="4996233"/>
          </a:xfrm>
        </p:spPr>
        <p:txBody>
          <a:bodyPr>
            <a:normAutofit/>
          </a:bodyPr>
          <a:lstStyle/>
          <a:p>
            <a:r>
              <a:rPr lang="en-NZ" dirty="0"/>
              <a:t>Notably, for Money and his colleagues, a distinction between sex and gender was a response to calls for </a:t>
            </a:r>
            <a:r>
              <a:rPr lang="en-NZ" i="1" dirty="0"/>
              <a:t>sex change – </a:t>
            </a:r>
            <a:r>
              <a:rPr lang="en-NZ" dirty="0"/>
              <a:t>or, in the case of intersexuality, calls for surgical sex assignment. </a:t>
            </a:r>
          </a:p>
          <a:p>
            <a:r>
              <a:rPr lang="en-NZ" dirty="0"/>
              <a:t>The idea here was that gender constructs, or a person’s gendered desires/identity, can override the ‘natural’ or natal ‘givens’ of sex; indeed, can legitimately guide changes to the physical reality of sex (e.g. through hormone therapy). </a:t>
            </a:r>
          </a:p>
          <a:p>
            <a:endParaRPr lang="en-NZ" dirty="0"/>
          </a:p>
          <a:p>
            <a:endParaRPr lang="en-NZ" dirty="0"/>
          </a:p>
        </p:txBody>
      </p:sp>
    </p:spTree>
    <p:extLst>
      <p:ext uri="{BB962C8B-B14F-4D97-AF65-F5344CB8AC3E}">
        <p14:creationId xmlns:p14="http://schemas.microsoft.com/office/powerpoint/2010/main" val="10389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tec and Te Pūkenga co-brand theme">
  <a:themeElements>
    <a:clrScheme name="Unitec 2022">
      <a:dk1>
        <a:srgbClr val="0B5150"/>
      </a:dk1>
      <a:lt1>
        <a:sysClr val="window" lastClr="FFFFFF"/>
      </a:lt1>
      <a:dk2>
        <a:srgbClr val="0B5150"/>
      </a:dk2>
      <a:lt2>
        <a:srgbClr val="E7E6E6"/>
      </a:lt2>
      <a:accent1>
        <a:srgbClr val="4472C4"/>
      </a:accent1>
      <a:accent2>
        <a:srgbClr val="ED7D31"/>
      </a:accent2>
      <a:accent3>
        <a:srgbClr val="A5A5A5"/>
      </a:accent3>
      <a:accent4>
        <a:srgbClr val="FFC000"/>
      </a:accent4>
      <a:accent5>
        <a:srgbClr val="5B9BD5"/>
      </a:accent5>
      <a:accent6>
        <a:srgbClr val="70AD47"/>
      </a:accent6>
      <a:hlink>
        <a:srgbClr val="9CC3E5"/>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1708</TotalTime>
  <Words>1832</Words>
  <Application>Microsoft Office PowerPoint</Application>
  <PresentationFormat>On-screen Show (4:3)</PresentationFormat>
  <Paragraphs>53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Unitec and Te Pūkenga co-brand theme</vt:lpstr>
      <vt:lpstr>Transgender Expression as Productive Disruption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Matthews</dc:creator>
  <cp:lastModifiedBy>Helen Gremillion</cp:lastModifiedBy>
  <cp:revision>22</cp:revision>
  <dcterms:created xsi:type="dcterms:W3CDTF">2021-05-13T00:09:53Z</dcterms:created>
  <dcterms:modified xsi:type="dcterms:W3CDTF">2022-07-02T00:56:30Z</dcterms:modified>
</cp:coreProperties>
</file>