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81" r:id="rId3"/>
    <p:sldId id="282" r:id="rId4"/>
    <p:sldId id="283" r:id="rId5"/>
    <p:sldId id="284" r:id="rId6"/>
    <p:sldId id="285" r:id="rId7"/>
    <p:sldId id="286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9BAA0-5D0D-4F86-ABF0-DC650D400DF6}" type="datetimeFigureOut">
              <a:rPr lang="en-NZ" smtClean="0"/>
              <a:t>10/05/2023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EA170-B886-4AB3-9629-959CAC96600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755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4046a391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4046a391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4046a3918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4046a3918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046a3918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4046a3918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046a3918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4046a3918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046a3918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4046a3918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DCEE3-E63F-358B-503F-38DED64D3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52A13-D117-C0A4-2F6A-EA7AEC161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7AAF2-E7B8-9D8D-4E3E-C33D60966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C0CC-ADEE-41F9-9C63-3E7F46D2851A}" type="datetimeFigureOut">
              <a:rPr lang="en-NZ" smtClean="0"/>
              <a:t>10/05/2023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D6154-2B86-C0F2-FC96-8C518872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7FCDC-A083-0E64-79F9-61BCB5D9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4378-3134-454E-9887-4D4008EC79B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162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DC3A9-7A26-F4D0-7FBB-79739A13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138FA6-B3B5-E823-B26E-1A9847583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E8A8D-BB38-A438-BCFC-504B14E0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C0CC-ADEE-41F9-9C63-3E7F46D2851A}" type="datetimeFigureOut">
              <a:rPr lang="en-NZ" smtClean="0"/>
              <a:t>10/05/2023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B4509-7738-BC7C-23E6-7E6816D40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F3131-50AC-B5AF-198D-ACA44861A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4378-3134-454E-9887-4D4008EC79B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136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66273F-D8B1-48CB-8338-875F1E138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71455-A141-DE5A-46F5-5DCB07104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7F6A2-5B94-2A62-4667-AE5480C48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C0CC-ADEE-41F9-9C63-3E7F46D2851A}" type="datetimeFigureOut">
              <a:rPr lang="en-NZ" smtClean="0"/>
              <a:t>10/05/2023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F9E4A-C236-D3E6-7F9F-4AB800848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A5D17-0863-5527-F9EB-ECB53668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4378-3134-454E-9887-4D4008EC79B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8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6704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956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160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1861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7664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3926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5774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3449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59CB7-F814-CA2A-AB26-173F2942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961AA-35D8-D4C8-C936-213FCACDF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9B365-E686-FA58-FD60-9C6166EB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C0CC-ADEE-41F9-9C63-3E7F46D2851A}" type="datetimeFigureOut">
              <a:rPr lang="en-NZ" smtClean="0"/>
              <a:t>10/05/2023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D5DDA-8E6E-452C-E4D2-B715A7173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8B2DF-9F3D-0880-CB24-DE8E2D5C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4378-3134-454E-9887-4D4008EC79B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0669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7862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987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691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14EEC-A121-149B-CC32-2751D97D9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101B8-AD3C-99B7-90FF-AA2CF8CC1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45609-E796-FC43-EBA6-050C6DBE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C0CC-ADEE-41F9-9C63-3E7F46D2851A}" type="datetimeFigureOut">
              <a:rPr lang="en-NZ" smtClean="0"/>
              <a:t>10/05/2023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D178D-CBA1-F208-3F9F-B0BD1092A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0558C-4E5D-B07A-F3BC-529B4B553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4378-3134-454E-9887-4D4008EC79B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037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CEA79-34D6-70DB-83A5-D08D43553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F9D8E-A4C2-96C3-2C1D-5564D1E63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F6E44D-DF8E-CBB1-4CB3-6274E5541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8B1D-CC1F-EBEC-B4BB-B81CD6C32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C0CC-ADEE-41F9-9C63-3E7F46D2851A}" type="datetimeFigureOut">
              <a:rPr lang="en-NZ" smtClean="0"/>
              <a:t>10/05/2023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FFCBE-33B3-0172-B1F2-AFCF634A6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FD6A5-DF89-5B44-C639-8F5E795F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4378-3134-454E-9887-4D4008EC79B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071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79D0-6DF8-F0FA-404E-16D2FA02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C7E23-FE74-54FF-F9AA-04BFBD2B6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5BAD2-B382-2098-A527-4BCA1F3C9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1FA9F7-57E6-1934-EFA8-85D336B9C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1AA301-B31C-0BE5-A976-13CE4C44D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5473B-F5C6-53D2-8374-17D217B5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C0CC-ADEE-41F9-9C63-3E7F46D2851A}" type="datetimeFigureOut">
              <a:rPr lang="en-NZ" smtClean="0"/>
              <a:t>10/05/2023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61C24-B203-65A0-8581-F457036D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819984-3B07-2B0E-E468-41CAC439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4378-3134-454E-9887-4D4008EC79B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798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EFC3E-5187-323A-8121-C771B034B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BBCDEC-AA70-4CAE-7F9E-8A3A85FBC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C0CC-ADEE-41F9-9C63-3E7F46D2851A}" type="datetimeFigureOut">
              <a:rPr lang="en-NZ" smtClean="0"/>
              <a:t>10/05/2023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26AE37-9BA0-3D91-5973-50F718985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23807-49C5-26AF-82F9-01443DD3B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4378-3134-454E-9887-4D4008EC79B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847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D9F6E-2A1C-2C25-61EC-7F709448A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C0CC-ADEE-41F9-9C63-3E7F46D2851A}" type="datetimeFigureOut">
              <a:rPr lang="en-NZ" smtClean="0"/>
              <a:t>10/05/2023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AF1C9A-8AE9-55FF-240D-DDA10AE5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9C262-4C5B-B0FB-D94E-F619CD78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4378-3134-454E-9887-4D4008EC79B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15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6033F-F275-500A-5658-43F3BA4C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B80C7-3473-C148-5637-31E470DA6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36541-2CCB-A138-FE8F-52BBB41F5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E9147-FD93-50D8-E9E8-FE3F7361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C0CC-ADEE-41F9-9C63-3E7F46D2851A}" type="datetimeFigureOut">
              <a:rPr lang="en-NZ" smtClean="0"/>
              <a:t>10/05/2023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61054-DC18-FEC2-D934-0DADD9A33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E9B92-0035-C987-A057-02A64A34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4378-3134-454E-9887-4D4008EC79B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223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FE37-0BD1-0EBB-680D-EF75404EF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42B031-E25E-5C1F-A19E-E950BA1E3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814C3-27A2-82BE-5DFB-5154F97BF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94715-B7B2-53F6-B832-A9578EBE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C0CC-ADEE-41F9-9C63-3E7F46D2851A}" type="datetimeFigureOut">
              <a:rPr lang="en-NZ" smtClean="0"/>
              <a:t>10/05/2023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1C89A-5DF8-31BC-BCCA-05FB1CB2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FAF2D-0320-AB22-F458-91C7868C0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4378-3134-454E-9887-4D4008EC79B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879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7852DB-E2A5-015E-293C-CF017453E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86B99-642C-3619-DA7B-71E282093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61C10-E902-EF19-B055-F2690A2BA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9C0CC-ADEE-41F9-9C63-3E7F46D2851A}" type="datetimeFigureOut">
              <a:rPr lang="en-NZ" smtClean="0"/>
              <a:t>10/05/2023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EC0C6-00AA-968B-0A53-0C63D9DF4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6E9A2-8C53-32E4-6BC7-7F92546BD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64378-3134-454E-9887-4D4008EC79B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220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45109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amera lens">
            <a:extLst>
              <a:ext uri="{FF2B5EF4-FFF2-40B4-BE49-F238E27FC236}">
                <a16:creationId xmlns:a16="http://schemas.microsoft.com/office/drawing/2014/main" id="{3D7A3663-2BA7-A133-CF36-5D30C1971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4" r="4933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416D2-8F61-7D2C-8624-3D76C04B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Our experiment with photo voice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49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/>
              <a:t>Photovoice 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660533" y="314833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/>
            <a:r>
              <a:rPr lang="en"/>
              <a:t>Creative social practice 2023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Playing up</a:t>
            </a:r>
            <a:r>
              <a:rPr lang="en"/>
              <a:t> 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5600" y="1264467"/>
            <a:ext cx="11360800" cy="545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4168" y="1264467"/>
            <a:ext cx="3885833" cy="254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t="16915" b="21215"/>
          <a:stretch/>
        </p:blipFill>
        <p:spPr>
          <a:xfrm>
            <a:off x="509633" y="3952267"/>
            <a:ext cx="5068200" cy="254073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6589067" y="4139767"/>
            <a:ext cx="4936800" cy="104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On top of essentials being too expensive to afford the stupid Mayor wants to cut funding that help those in need.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509633" y="1870168"/>
            <a:ext cx="6774000" cy="185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The prices in an op shop are now too expensive for the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Families who are in need.  Wasn’t it started as a way for 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Low income individuals or families to buy things they needed?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Now the people who need it no longer use it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08600" y="4860168"/>
            <a:ext cx="1997835" cy="1997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415600" y="377967"/>
            <a:ext cx="11776400" cy="1007600"/>
          </a:xfrm>
          <a:prstGeom prst="rect">
            <a:avLst/>
          </a:prstGeom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buSzPts val="990"/>
            </a:pPr>
            <a:r>
              <a:rPr lang="en" sz="4213" b="1"/>
              <a:t>“Safe Spaces”</a:t>
            </a:r>
            <a:endParaRPr sz="4213" b="1"/>
          </a:p>
          <a:p>
            <a:pPr algn="ctr">
              <a:buSzPts val="990"/>
            </a:pPr>
            <a:endParaRPr sz="2880"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419832" y="1523669"/>
            <a:ext cx="5080931" cy="381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658200" y="1570535"/>
            <a:ext cx="5032899" cy="37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3558318" y="1682134"/>
            <a:ext cx="5075333" cy="349373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207333" y="6049167"/>
            <a:ext cx="3810800" cy="82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Waitakere Library welcome the LGBTTQIA+ community 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4513467" y="6199000"/>
            <a:ext cx="33296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Marking out hazards to 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Third official language of Aotearoa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Char char="-"/>
            </a:pPr>
            <a:r>
              <a:rPr lang="en"/>
              <a:t>Inclusion people with disabilities </a:t>
            </a:r>
            <a:endParaRPr/>
          </a:p>
          <a:p>
            <a:pPr>
              <a:buChar char="-"/>
            </a:pPr>
            <a:r>
              <a:rPr lang="en"/>
              <a:t>Promotes equality for those that do not yet have the ability to communicate verbally.</a:t>
            </a:r>
            <a:endParaRPr/>
          </a:p>
          <a:p>
            <a:pPr>
              <a:buChar char="-"/>
            </a:pPr>
            <a:r>
              <a:rPr lang="en"/>
              <a:t>Acceptance and Normalizing the third language</a:t>
            </a:r>
            <a:endParaRPr/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007051" y="1242147"/>
            <a:ext cx="4076836" cy="5194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Community Notices Boars outside the Waitakere library.</a:t>
            </a:r>
            <a:endParaRPr sz="3436"/>
          </a:p>
          <a:p>
            <a:endParaRPr sz="3436"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067" y="1709134"/>
            <a:ext cx="5122267" cy="40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buNone/>
            </a:pPr>
            <a:r>
              <a:rPr lang="en"/>
              <a:t>-Accessible to the public with information such as, advertisement (jobs, accommodation, local events, company ads). 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-Free to view for the public.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- Beneficial to any kind of organization as a means of effective advertisement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- Displays important contact information 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 Showcases community recent achievements.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Help yourself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101" y="1625267"/>
            <a:ext cx="5513903" cy="413543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6626433" y="2088034"/>
            <a:ext cx="5594400" cy="139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Unitec providing sanitary products. 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For me this speaks to supporting access to education. It is a commitment to addressing gender inequalities.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Widescreen</PresentationFormat>
  <Paragraphs>25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Bree Serif</vt:lpstr>
      <vt:lpstr>Calibri</vt:lpstr>
      <vt:lpstr>Calibri Light</vt:lpstr>
      <vt:lpstr>Office Theme</vt:lpstr>
      <vt:lpstr>Simple Light</vt:lpstr>
      <vt:lpstr>Our experiment with photo voice </vt:lpstr>
      <vt:lpstr>Photovoice </vt:lpstr>
      <vt:lpstr>Playing up </vt:lpstr>
      <vt:lpstr>“Safe Spaces” </vt:lpstr>
      <vt:lpstr>Third official language of Aotearoa</vt:lpstr>
      <vt:lpstr>Community Notices Boars outside the Waitakere library. </vt:lpstr>
      <vt:lpstr>Help yourself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experiment with photo voice </dc:title>
  <dc:creator>Craig Tunnicliffe</dc:creator>
  <cp:lastModifiedBy>Craig Tunnicliffe</cp:lastModifiedBy>
  <cp:revision>1</cp:revision>
  <dcterms:created xsi:type="dcterms:W3CDTF">2023-05-10T02:13:40Z</dcterms:created>
  <dcterms:modified xsi:type="dcterms:W3CDTF">2023-05-10T02:14:22Z</dcterms:modified>
</cp:coreProperties>
</file>